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76" r:id="rId5"/>
  </p:sldMasterIdLst>
  <p:notesMasterIdLst>
    <p:notesMasterId r:id="rId7"/>
  </p:notesMasterIdLst>
  <p:sldIdLst>
    <p:sldId id="403" r:id="rId6"/>
    <p:sldId id="1022" r:id="rId8"/>
    <p:sldId id="405" r:id="rId9"/>
    <p:sldId id="1017" r:id="rId10"/>
    <p:sldId id="1109" r:id="rId11"/>
    <p:sldId id="1110" r:id="rId12"/>
    <p:sldId id="1111" r:id="rId13"/>
    <p:sldId id="1112" r:id="rId14"/>
    <p:sldId id="1113" r:id="rId15"/>
    <p:sldId id="1114" r:id="rId16"/>
    <p:sldId id="1115" r:id="rId17"/>
    <p:sldId id="811" r:id="rId18"/>
    <p:sldId id="1127" r:id="rId19"/>
    <p:sldId id="1128" r:id="rId20"/>
    <p:sldId id="1129" r:id="rId21"/>
    <p:sldId id="1130" r:id="rId22"/>
    <p:sldId id="1125" r:id="rId23"/>
    <p:sldId id="844" r:id="rId24"/>
    <p:sldId id="881" r:id="rId25"/>
    <p:sldId id="1119" r:id="rId26"/>
    <p:sldId id="1120" r:id="rId27"/>
    <p:sldId id="1121" r:id="rId28"/>
    <p:sldId id="1122" r:id="rId29"/>
    <p:sldId id="905"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535353"/>
    <a:srgbClr val="A64646"/>
    <a:srgbClr val="C30000"/>
    <a:srgbClr val="C00007"/>
    <a:srgbClr val="C60000"/>
    <a:srgbClr val="C100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0" d="100"/>
          <a:sy n="60" d="100"/>
        </p:scale>
        <p:origin x="908" y="48"/>
      </p:cViewPr>
      <p:guideLst>
        <p:guide orient="horz" pos="1930"/>
        <p:guide pos="36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5" Type="http://schemas.openxmlformats.org/officeDocument/2006/relationships/tags" Target="tags/tag160.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A3316B-4503-498F-B981-D94BE2A3EC4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DEDE45-8E1B-429D-B962-7F5A5F5C3E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29" name=""/>
        <p:cNvGrpSpPr/>
        <p:nvPr/>
      </p:nvGrpSpPr>
      <p:grpSpPr>
        <a:xfrm>
          <a:off x="0" y="0"/>
          <a:ext cx="0" cy="0"/>
          <a:chOff x="0" y="0"/>
          <a:chExt cx="0" cy="0"/>
        </a:xfrm>
      </p:grpSpPr>
      <p:sp>
        <p:nvSpPr>
          <p:cNvPr id="1048587" name="幻灯片图像占位符 1"/>
          <p:cNvSpPr>
            <a:spLocks noGrp="1" noRot="1" noChangeAspect="1"/>
          </p:cNvSpPr>
          <p:nvPr>
            <p:ph type="sldImg"/>
          </p:nvPr>
        </p:nvSpPr>
        <p:spPr/>
      </p:sp>
      <p:sp>
        <p:nvSpPr>
          <p:cNvPr id="1048588" name="备注占位符 2"/>
          <p:cNvSpPr>
            <a:spLocks noGrp="1"/>
          </p:cNvSpPr>
          <p:nvPr>
            <p:ph type="body" idx="1"/>
          </p:nvPr>
        </p:nvSpPr>
        <p:spPr/>
        <p:txBody>
          <a:bodyPr/>
          <a:p>
            <a:endParaRPr lang="zh-CN" altLang="en-US"/>
          </a:p>
        </p:txBody>
      </p:sp>
      <p:sp>
        <p:nvSpPr>
          <p:cNvPr id="1048589" name="灯片编号占位符 3"/>
          <p:cNvSpPr>
            <a:spLocks noGrp="1"/>
          </p:cNvSpPr>
          <p:nvPr>
            <p:ph type="sldNum" sz="quarter" idx="10"/>
          </p:nvPr>
        </p:nvSpPr>
        <p:spPr/>
        <p:txBody>
          <a:bodyPr/>
          <a:p>
            <a:fld id="{D140940F-E02B-4056-81CB-5DDA428A652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8610" name="幻灯片图像占位符 1"/>
          <p:cNvSpPr>
            <a:spLocks noGrp="1" noRot="1" noChangeAspect="1"/>
          </p:cNvSpPr>
          <p:nvPr>
            <p:ph type="sldImg"/>
          </p:nvPr>
        </p:nvSpPr>
        <p:spPr/>
      </p:sp>
      <p:sp>
        <p:nvSpPr>
          <p:cNvPr id="1048611" name="备注占位符 2"/>
          <p:cNvSpPr>
            <a:spLocks noGrp="1"/>
          </p:cNvSpPr>
          <p:nvPr>
            <p:ph type="body" idx="1"/>
          </p:nvPr>
        </p:nvSpPr>
        <p:spPr/>
        <p:txBody>
          <a:bodyPr/>
          <a:p>
            <a:endParaRPr lang="zh-CN" altLang="en-US"/>
          </a:p>
        </p:txBody>
      </p:sp>
      <p:sp>
        <p:nvSpPr>
          <p:cNvPr id="1048612" name="灯片编号占位符 3"/>
          <p:cNvSpPr>
            <a:spLocks noGrp="1"/>
          </p:cNvSpPr>
          <p:nvPr>
            <p:ph type="sldNum" sz="quarter" idx="10"/>
          </p:nvPr>
        </p:nvSpPr>
        <p:spPr/>
        <p:txBody>
          <a:bodyPr/>
          <a:p>
            <a:fld id="{D140940F-E02B-4056-81CB-5DDA428A652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8610" name="幻灯片图像占位符 1"/>
          <p:cNvSpPr>
            <a:spLocks noGrp="1" noRot="1" noChangeAspect="1"/>
          </p:cNvSpPr>
          <p:nvPr>
            <p:ph type="sldImg"/>
          </p:nvPr>
        </p:nvSpPr>
        <p:spPr/>
      </p:sp>
      <p:sp>
        <p:nvSpPr>
          <p:cNvPr id="1048611" name="备注占位符 2"/>
          <p:cNvSpPr>
            <a:spLocks noGrp="1"/>
          </p:cNvSpPr>
          <p:nvPr>
            <p:ph type="body" idx="1"/>
          </p:nvPr>
        </p:nvSpPr>
        <p:spPr/>
        <p:txBody>
          <a:bodyPr/>
          <a:p>
            <a:endParaRPr lang="zh-CN" altLang="en-US"/>
          </a:p>
        </p:txBody>
      </p:sp>
      <p:sp>
        <p:nvSpPr>
          <p:cNvPr id="1048612" name="灯片编号占位符 3"/>
          <p:cNvSpPr>
            <a:spLocks noGrp="1"/>
          </p:cNvSpPr>
          <p:nvPr>
            <p:ph type="sldNum" sz="quarter" idx="10"/>
          </p:nvPr>
        </p:nvSpPr>
        <p:spPr/>
        <p:txBody>
          <a:bodyPr/>
          <a:p>
            <a:fld id="{D140940F-E02B-4056-81CB-5DDA428A652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59" name=""/>
        <p:cNvGrpSpPr/>
        <p:nvPr/>
      </p:nvGrpSpPr>
      <p:grpSpPr>
        <a:xfrm>
          <a:off x="0" y="0"/>
          <a:ext cx="0" cy="0"/>
          <a:chOff x="0" y="0"/>
          <a:chExt cx="0" cy="0"/>
        </a:xfrm>
      </p:grpSpPr>
      <p:sp>
        <p:nvSpPr>
          <p:cNvPr id="1048603" name="幻灯片图像占位符 1"/>
          <p:cNvSpPr>
            <a:spLocks noGrp="1" noRot="1" noChangeAspect="1"/>
          </p:cNvSpPr>
          <p:nvPr>
            <p:ph type="sldImg"/>
          </p:nvPr>
        </p:nvSpPr>
        <p:spPr/>
      </p:sp>
      <p:sp>
        <p:nvSpPr>
          <p:cNvPr id="1048604" name="备注占位符 2"/>
          <p:cNvSpPr>
            <a:spLocks noGrp="1"/>
          </p:cNvSpPr>
          <p:nvPr>
            <p:ph type="body" idx="1"/>
          </p:nvPr>
        </p:nvSpPr>
        <p:spPr/>
        <p:txBody>
          <a:bodyPr/>
          <a:p>
            <a:endParaRPr lang="zh-CN" altLang="en-US"/>
          </a:p>
        </p:txBody>
      </p:sp>
      <p:sp>
        <p:nvSpPr>
          <p:cNvPr id="1048605" name="灯片编号占位符 3"/>
          <p:cNvSpPr>
            <a:spLocks noGrp="1"/>
          </p:cNvSpPr>
          <p:nvPr>
            <p:ph type="sldNum" sz="quarter" idx="10"/>
          </p:nvPr>
        </p:nvSpPr>
        <p:spPr/>
        <p:txBody>
          <a:bodyPr/>
          <a:p>
            <a:fld id="{D140940F-E02B-4056-81CB-5DDA428A652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8610" name="幻灯片图像占位符 1"/>
          <p:cNvSpPr>
            <a:spLocks noGrp="1" noRot="1" noChangeAspect="1"/>
          </p:cNvSpPr>
          <p:nvPr>
            <p:ph type="sldImg"/>
          </p:nvPr>
        </p:nvSpPr>
        <p:spPr/>
      </p:sp>
      <p:sp>
        <p:nvSpPr>
          <p:cNvPr id="1048611" name="备注占位符 2"/>
          <p:cNvSpPr>
            <a:spLocks noGrp="1"/>
          </p:cNvSpPr>
          <p:nvPr>
            <p:ph type="body" idx="1"/>
          </p:nvPr>
        </p:nvSpPr>
        <p:spPr/>
        <p:txBody>
          <a:bodyPr/>
          <a:p>
            <a:endParaRPr lang="zh-CN" altLang="en-US"/>
          </a:p>
        </p:txBody>
      </p:sp>
      <p:sp>
        <p:nvSpPr>
          <p:cNvPr id="1048612" name="灯片编号占位符 3"/>
          <p:cNvSpPr>
            <a:spLocks noGrp="1"/>
          </p:cNvSpPr>
          <p:nvPr>
            <p:ph type="sldNum" sz="quarter" idx="10"/>
          </p:nvPr>
        </p:nvSpPr>
        <p:spPr/>
        <p:txBody>
          <a:bodyPr/>
          <a:p>
            <a:fld id="{D140940F-E02B-4056-81CB-5DDA428A652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5C03450-60A1-4AE5-815D-42C0AD52077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image" Target="../media/image10.png"/><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image" Target="../media/image9.jpeg"/><Relationship Id="rId2" Type="http://schemas.openxmlformats.org/officeDocument/2006/relationships/tags" Target="../tags/tag4.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image" Target="../media/image12.png"/><Relationship Id="rId14" Type="http://schemas.openxmlformats.org/officeDocument/2006/relationships/tags" Target="../tags/tag13.xml"/><Relationship Id="rId13" Type="http://schemas.openxmlformats.org/officeDocument/2006/relationships/image" Target="../media/image11.png"/><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media/image14.png"/><Relationship Id="rId7" Type="http://schemas.openxmlformats.org/officeDocument/2006/relationships/tags" Target="../tags/tag25.xml"/><Relationship Id="rId6" Type="http://schemas.openxmlformats.org/officeDocument/2006/relationships/image" Target="../media/image13.png"/><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image" Target="../media/image9.jpeg"/><Relationship Id="rId2" Type="http://schemas.openxmlformats.org/officeDocument/2006/relationships/tags" Target="../tags/tag22.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image" Target="../media/image15.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image" Target="../media/image17.png"/><Relationship Id="rId7" Type="http://schemas.openxmlformats.org/officeDocument/2006/relationships/tags" Target="../tags/tag52.xml"/><Relationship Id="rId6" Type="http://schemas.openxmlformats.org/officeDocument/2006/relationships/image" Target="../media/image16.png"/><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image" Target="../media/image9.jpeg"/><Relationship Id="rId2" Type="http://schemas.openxmlformats.org/officeDocument/2006/relationships/tags" Target="../tags/tag49.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image" Target="../media/image18.png"/><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image" Target="../media/image9.jpeg"/><Relationship Id="rId2" Type="http://schemas.openxmlformats.org/officeDocument/2006/relationships/tags" Target="../tags/tag75.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image" Target="../media/image20.png"/><Relationship Id="rId13" Type="http://schemas.openxmlformats.org/officeDocument/2006/relationships/tags" Target="../tags/tag83.xml"/><Relationship Id="rId12" Type="http://schemas.openxmlformats.org/officeDocument/2006/relationships/image" Target="../media/image19.png"/><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5" name="图片 54" descr="29"/>
          <p:cNvPicPr>
            <a:picLocks noChangeAspect="1"/>
          </p:cNvPicPr>
          <p:nvPr userDrawn="1"/>
        </p:nvPicPr>
        <p:blipFill>
          <a:blip r:embed="rId2"/>
          <a:stretch>
            <a:fillRect/>
          </a:stretch>
        </p:blipFill>
        <p:spPr>
          <a:xfrm>
            <a:off x="-6985" y="-11430"/>
            <a:ext cx="12197715" cy="6877050"/>
          </a:xfrm>
          <a:prstGeom prst="rect">
            <a:avLst/>
          </a:prstGeom>
        </p:spPr>
      </p:pic>
      <p:pic>
        <p:nvPicPr>
          <p:cNvPr id="56" name="图片 55" descr="29"/>
          <p:cNvPicPr>
            <a:picLocks noChangeAspect="1"/>
          </p:cNvPicPr>
          <p:nvPr userDrawn="1"/>
        </p:nvPicPr>
        <p:blipFill>
          <a:blip r:embed="rId3"/>
          <a:srcRect t="70885"/>
          <a:stretch>
            <a:fillRect/>
          </a:stretch>
        </p:blipFill>
        <p:spPr>
          <a:xfrm>
            <a:off x="-6350" y="4863465"/>
            <a:ext cx="12197080" cy="2002155"/>
          </a:xfrm>
          <a:prstGeom prst="rect">
            <a:avLst/>
          </a:prstGeom>
        </p:spPr>
      </p:pic>
      <p:pic>
        <p:nvPicPr>
          <p:cNvPr id="57" name="图片 56" descr="29"/>
          <p:cNvPicPr>
            <a:picLocks noChangeAspect="1"/>
          </p:cNvPicPr>
          <p:nvPr userDrawn="1"/>
        </p:nvPicPr>
        <p:blipFill>
          <a:blip r:embed="rId3"/>
          <a:srcRect r="71291" b="84926"/>
          <a:stretch>
            <a:fillRect/>
          </a:stretch>
        </p:blipFill>
        <p:spPr>
          <a:xfrm>
            <a:off x="-6350" y="-13335"/>
            <a:ext cx="4187825" cy="1240155"/>
          </a:xfrm>
          <a:prstGeom prst="rect">
            <a:avLst/>
          </a:prstGeom>
        </p:spPr>
      </p:pic>
      <p:pic>
        <p:nvPicPr>
          <p:cNvPr id="58" name="图片 57" descr="素材中国 sccnn.com"/>
          <p:cNvPicPr>
            <a:picLocks noChangeAspect="1"/>
          </p:cNvPicPr>
          <p:nvPr userDrawn="1"/>
        </p:nvPicPr>
        <p:blipFill>
          <a:blip r:embed="rId4"/>
          <a:srcRect t="50198" r="89372" b="18413"/>
          <a:stretch>
            <a:fillRect/>
          </a:stretch>
        </p:blipFill>
        <p:spPr>
          <a:xfrm>
            <a:off x="11182350" y="5183505"/>
            <a:ext cx="1008380" cy="16821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1000"/>
                                        <p:tgtEl>
                                          <p:spTgt spid="58"/>
                                        </p:tgtEl>
                                      </p:cBhvr>
                                    </p:animEffect>
                                    <p:anim calcmode="lin" valueType="num">
                                      <p:cBhvr>
                                        <p:cTn id="20" dur="1000" fill="hold"/>
                                        <p:tgtEl>
                                          <p:spTgt spid="58"/>
                                        </p:tgtEl>
                                        <p:attrNameLst>
                                          <p:attrName>ppt_x</p:attrName>
                                        </p:attrNameLst>
                                      </p:cBhvr>
                                      <p:tavLst>
                                        <p:tav tm="0">
                                          <p:val>
                                            <p:strVal val="#ppt_x"/>
                                          </p:val>
                                        </p:tav>
                                        <p:tav tm="100000">
                                          <p:val>
                                            <p:strVal val="#ppt_x"/>
                                          </p:val>
                                        </p:tav>
                                      </p:tavLst>
                                    </p:anim>
                                    <p:anim calcmode="lin" valueType="num">
                                      <p:cBhvr>
                                        <p:cTn id="2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539FB29-133C-4C0C-9960-5F79DEB63108}"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BF5EEFD-BBF2-46AA-933B-929F17BB1807}"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539FB29-133C-4C0C-9960-5F79DEB63108}"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BF5EEFD-BBF2-46AA-933B-929F17BB1807}"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26" name=""/>
        <p:cNvGrpSpPr/>
        <p:nvPr/>
      </p:nvGrpSpPr>
      <p:grpSpPr>
        <a:xfrm>
          <a:off x="0" y="0"/>
          <a:ext cx="0" cy="0"/>
          <a:chOff x="0" y="0"/>
          <a:chExt cx="0" cy="0"/>
        </a:xfrm>
      </p:grpSpPr>
      <p:sp>
        <p:nvSpPr>
          <p:cNvPr id="1048576" name="矩形 7"/>
          <p:cNvSpPr/>
          <p:nvPr userDrawn="1"/>
        </p:nvSpPr>
        <p:spPr>
          <a:xfrm>
            <a:off x="-15875" y="-14605"/>
            <a:ext cx="12213590" cy="6882765"/>
          </a:xfrm>
          <a:prstGeom prst="rect">
            <a:avLst/>
          </a:prstGeom>
          <a:solidFill>
            <a:srgbClr val="FFFA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52" name=""/>
        <p:cNvGrpSpPr/>
        <p:nvPr/>
      </p:nvGrpSpPr>
      <p:grpSpPr>
        <a:xfrm>
          <a:off x="0" y="0"/>
          <a:ext cx="0" cy="0"/>
          <a:chOff x="0" y="0"/>
          <a:chExt cx="0" cy="0"/>
        </a:xfrm>
      </p:grpSpPr>
      <p:grpSp>
        <p:nvGrpSpPr>
          <p:cNvPr id="53" name="组合 2"/>
          <p:cNvGrpSpPr/>
          <p:nvPr userDrawn="1"/>
        </p:nvGrpSpPr>
        <p:grpSpPr>
          <a:xfrm>
            <a:off x="13335" y="6350"/>
            <a:ext cx="12192635" cy="6860540"/>
            <a:chOff x="0" y="0"/>
            <a:chExt cx="19314" cy="10839"/>
          </a:xfrm>
        </p:grpSpPr>
        <p:sp>
          <p:nvSpPr>
            <p:cNvPr id="1048590" name="矩形 3"/>
            <p:cNvSpPr/>
            <p:nvPr userDrawn="1"/>
          </p:nvSpPr>
          <p:spPr>
            <a:xfrm>
              <a:off x="0" y="0"/>
              <a:ext cx="19243" cy="10785"/>
            </a:xfrm>
            <a:prstGeom prst="rect">
              <a:avLst/>
            </a:prstGeom>
            <a:solidFill>
              <a:srgbClr val="FFFA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pic>
          <p:nvPicPr>
            <p:cNvPr id="2097156" name="图片 19"/>
            <p:cNvPicPr>
              <a:picLocks noChangeAspect="1"/>
            </p:cNvPicPr>
            <p:nvPr userDrawn="1"/>
          </p:nvPicPr>
          <p:blipFill>
            <a:blip r:embed="rId2"/>
            <a:stretch>
              <a:fillRect/>
            </a:stretch>
          </p:blipFill>
          <p:spPr>
            <a:xfrm>
              <a:off x="0" y="8505"/>
              <a:ext cx="19315" cy="2335"/>
            </a:xfrm>
            <a:prstGeom prst="rect">
              <a:avLst/>
            </a:prstGeom>
            <a:noFill/>
            <a:ln w="9525">
              <a:noFill/>
            </a:ln>
          </p:spPr>
        </p:pic>
      </p:gr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60" name=""/>
        <p:cNvGrpSpPr/>
        <p:nvPr/>
      </p:nvGrpSpPr>
      <p:grpSpPr>
        <a:xfrm>
          <a:off x="0" y="0"/>
          <a:ext cx="0" cy="0"/>
          <a:chOff x="0" y="0"/>
          <a:chExt cx="0" cy="0"/>
        </a:xfrm>
      </p:grpSpPr>
      <p:grpSp>
        <p:nvGrpSpPr>
          <p:cNvPr id="61" name="组合 2"/>
          <p:cNvGrpSpPr/>
          <p:nvPr userDrawn="1"/>
        </p:nvGrpSpPr>
        <p:grpSpPr>
          <a:xfrm>
            <a:off x="-8255" y="-5715"/>
            <a:ext cx="12214860" cy="6863080"/>
            <a:chOff x="0" y="-120"/>
            <a:chExt cx="19315" cy="10960"/>
          </a:xfrm>
        </p:grpSpPr>
        <p:sp>
          <p:nvSpPr>
            <p:cNvPr id="1048606" name="矩形 3"/>
            <p:cNvSpPr/>
            <p:nvPr userDrawn="1"/>
          </p:nvSpPr>
          <p:spPr>
            <a:xfrm>
              <a:off x="0" y="-119"/>
              <a:ext cx="19314" cy="10904"/>
            </a:xfrm>
            <a:prstGeom prst="rect">
              <a:avLst/>
            </a:prstGeom>
            <a:solidFill>
              <a:srgbClr val="FFFA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pic>
          <p:nvPicPr>
            <p:cNvPr id="2097158" name="图片 19"/>
            <p:cNvPicPr>
              <a:picLocks noChangeAspect="1"/>
            </p:cNvPicPr>
            <p:nvPr userDrawn="1"/>
          </p:nvPicPr>
          <p:blipFill>
            <a:blip r:embed="rId2"/>
            <a:stretch>
              <a:fillRect/>
            </a:stretch>
          </p:blipFill>
          <p:spPr>
            <a:xfrm>
              <a:off x="0" y="8505"/>
              <a:ext cx="19315" cy="2335"/>
            </a:xfrm>
            <a:prstGeom prst="rect">
              <a:avLst/>
            </a:prstGeom>
            <a:noFill/>
            <a:ln w="9525">
              <a:noFill/>
            </a:ln>
          </p:spPr>
        </p:pic>
        <p:pic>
          <p:nvPicPr>
            <p:cNvPr id="2097159" name="图片 30"/>
            <p:cNvPicPr>
              <a:picLocks noChangeAspect="1"/>
            </p:cNvPicPr>
            <p:nvPr userDrawn="1"/>
          </p:nvPicPr>
          <p:blipFill>
            <a:blip r:embed="rId3"/>
            <a:stretch>
              <a:fillRect/>
            </a:stretch>
          </p:blipFill>
          <p:spPr>
            <a:xfrm>
              <a:off x="0" y="-120"/>
              <a:ext cx="12960" cy="3364"/>
            </a:xfrm>
            <a:prstGeom prst="rect">
              <a:avLst/>
            </a:prstGeom>
            <a:noFill/>
            <a:ln w="9525">
              <a:noFill/>
            </a:ln>
          </p:spPr>
        </p:pic>
      </p:gr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66" name=""/>
        <p:cNvGrpSpPr/>
        <p:nvPr/>
      </p:nvGrpSpPr>
      <p:grpSpPr>
        <a:xfrm>
          <a:off x="0" y="0"/>
          <a:ext cx="0" cy="0"/>
          <a:chOff x="0" y="0"/>
          <a:chExt cx="0" cy="0"/>
        </a:xfrm>
      </p:grpSpPr>
      <p:sp>
        <p:nvSpPr>
          <p:cNvPr id="1048613" name="矩形 2"/>
          <p:cNvSpPr/>
          <p:nvPr userDrawn="1"/>
        </p:nvSpPr>
        <p:spPr>
          <a:xfrm>
            <a:off x="-17780" y="-12700"/>
            <a:ext cx="12213590" cy="6882765"/>
          </a:xfrm>
          <a:prstGeom prst="rect">
            <a:avLst/>
          </a:prstGeom>
          <a:solidFill>
            <a:srgbClr val="FFFA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48614" name="任意多边形 7"/>
          <p:cNvSpPr/>
          <p:nvPr userDrawn="1"/>
        </p:nvSpPr>
        <p:spPr>
          <a:xfrm>
            <a:off x="1428000" y="827768"/>
            <a:ext cx="10764000" cy="0"/>
          </a:xfrm>
          <a:custGeom>
            <a:avLst/>
            <a:gdLst>
              <a:gd name="connsiteX0" fmla="*/ 0 w 10392228"/>
              <a:gd name="connsiteY0" fmla="*/ 0 h 0"/>
              <a:gd name="connsiteX1" fmla="*/ 10392228 w 10392228"/>
              <a:gd name="connsiteY1" fmla="*/ 0 h 0"/>
            </a:gdLst>
            <a:ahLst/>
            <a:cxnLst>
              <a:cxn ang="0">
                <a:pos x="connsiteX0" y="connsiteY0"/>
              </a:cxn>
              <a:cxn ang="0">
                <a:pos x="connsiteX1" y="connsiteY1"/>
              </a:cxn>
            </a:cxnLst>
            <a:rect l="l" t="t" r="r" b="b"/>
            <a:pathLst>
              <a:path w="10392228">
                <a:moveTo>
                  <a:pt x="0" y="0"/>
                </a:moveTo>
                <a:lnTo>
                  <a:pt x="10392228" y="0"/>
                </a:lnTo>
              </a:path>
            </a:pathLst>
          </a:custGeom>
          <a:noFill/>
          <a:ln w="12700">
            <a:solidFill>
              <a:schemeClr val="accent1"/>
            </a:solidFill>
            <a:prstDash val="solid"/>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97160" name="图片 11"/>
          <p:cNvPicPr>
            <a:picLocks noChangeAspect="1"/>
          </p:cNvPicPr>
          <p:nvPr userDrawn="1"/>
        </p:nvPicPr>
        <p:blipFill rotWithShape="1">
          <a:blip r:embed="rId2" cstate="hqprint"/>
          <a:srcRect l="62582"/>
          <a:stretch>
            <a:fillRect/>
          </a:stretch>
        </p:blipFill>
        <p:spPr>
          <a:xfrm>
            <a:off x="431571" y="180535"/>
            <a:ext cx="754676" cy="783982"/>
          </a:xfrm>
          <a:prstGeom prst="rect">
            <a:avLst/>
          </a:prstGeom>
          <a:effectLst/>
        </p:spPr>
      </p:pic>
      <p:pic>
        <p:nvPicPr>
          <p:cNvPr id="2097161" name="图片 1" descr="148"/>
          <p:cNvPicPr>
            <a:picLocks noChangeAspect="1"/>
          </p:cNvPicPr>
          <p:nvPr userDrawn="1"/>
        </p:nvPicPr>
        <p:blipFill>
          <a:blip r:embed="rId3"/>
          <a:srcRect l="16788" t="32791" r="37506" b="27006"/>
          <a:stretch>
            <a:fillRect/>
          </a:stretch>
        </p:blipFill>
        <p:spPr>
          <a:xfrm>
            <a:off x="10854690" y="118110"/>
            <a:ext cx="1190625" cy="709930"/>
          </a:xfrm>
          <a:prstGeom prst="rect">
            <a:avLst/>
          </a:prstGeom>
        </p:spPr>
      </p:pic>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236" name=""/>
        <p:cNvGrpSpPr/>
        <p:nvPr/>
      </p:nvGrpSpPr>
      <p:grpSpPr>
        <a:xfrm>
          <a:off x="0" y="0"/>
          <a:ext cx="0" cy="0"/>
          <a:chOff x="0" y="0"/>
          <a:chExt cx="0" cy="0"/>
        </a:xfrm>
      </p:grpSpPr>
      <p:sp>
        <p:nvSpPr>
          <p:cNvPr id="1049102" name="标题 1"/>
          <p:cNvSpPr>
            <a:spLocks noGrp="1"/>
          </p:cNvSpPr>
          <p:nvPr>
            <p:ph type="title"/>
          </p:nvPr>
        </p:nvSpPr>
        <p:spPr>
          <a:xfrm>
            <a:off x="838200" y="365125"/>
            <a:ext cx="10515600" cy="1325563"/>
          </a:xfrm>
          <a:prstGeom prst="rect">
            <a:avLst/>
          </a:prstGeom>
        </p:spPr>
        <p:txBody>
          <a:bodyPr/>
          <a:p>
            <a:r>
              <a:rPr lang="zh-CN" altLang="en-US"/>
              <a:t>单击此处编辑母版标题样式</a:t>
            </a:r>
            <a:endParaRPr lang="zh-CN" altLang="en-US"/>
          </a:p>
        </p:txBody>
      </p:sp>
      <p:sp>
        <p:nvSpPr>
          <p:cNvPr id="1049103" name="内容占位符 2"/>
          <p:cNvSpPr>
            <a:spLocks noGrp="1"/>
          </p:cNvSpPr>
          <p:nvPr>
            <p:ph sz="half" idx="1" hasCustomPrompt="1"/>
          </p:nvPr>
        </p:nvSpPr>
        <p:spPr>
          <a:xfrm>
            <a:off x="838200" y="1825625"/>
            <a:ext cx="5181600" cy="4351338"/>
          </a:xfrm>
          <a:prstGeom prst="rect">
            <a:avLst/>
          </a:prstGeom>
        </p:spPr>
        <p:txBody>
          <a:bodyPr/>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9104" name="内容占位符 3"/>
          <p:cNvSpPr>
            <a:spLocks noGrp="1"/>
          </p:cNvSpPr>
          <p:nvPr>
            <p:ph sz="half" idx="2" hasCustomPrompt="1"/>
          </p:nvPr>
        </p:nvSpPr>
        <p:spPr>
          <a:xfrm>
            <a:off x="6172200" y="1825625"/>
            <a:ext cx="5181600" cy="4351338"/>
          </a:xfrm>
          <a:prstGeom prst="rect">
            <a:avLst/>
          </a:prstGeom>
        </p:spPr>
        <p:txBody>
          <a:bodyPr/>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9105" name="日期占位符 4"/>
          <p:cNvSpPr>
            <a:spLocks noGrp="1"/>
          </p:cNvSpPr>
          <p:nvPr>
            <p:ph type="dt" sz="half" idx="10"/>
          </p:nvPr>
        </p:nvSpPr>
        <p:spPr>
          <a:xfrm>
            <a:off x="838200" y="6356350"/>
            <a:ext cx="2743200" cy="365125"/>
          </a:xfrm>
          <a:prstGeom prst="rect">
            <a:avLst/>
          </a:prstGeom>
        </p:spPr>
        <p:txBody>
          <a:bodyPr/>
          <a:p>
            <a:fld id="{E64AAE72-555B-4183-9649-A4C52C7EFF40}" type="datetimeFigureOut">
              <a:rPr lang="zh-CN" altLang="en-US" smtClean="0"/>
            </a:fld>
            <a:endParaRPr lang="zh-CN" altLang="en-US"/>
          </a:p>
        </p:txBody>
      </p:sp>
      <p:sp>
        <p:nvSpPr>
          <p:cNvPr id="1049106" name="页脚占位符 5"/>
          <p:cNvSpPr>
            <a:spLocks noGrp="1"/>
          </p:cNvSpPr>
          <p:nvPr>
            <p:ph type="ftr" sz="quarter" idx="11"/>
          </p:nvPr>
        </p:nvSpPr>
        <p:spPr>
          <a:xfrm>
            <a:off x="4038600" y="6356350"/>
            <a:ext cx="4114800" cy="365125"/>
          </a:xfrm>
          <a:prstGeom prst="rect">
            <a:avLst/>
          </a:prstGeom>
        </p:spPr>
        <p:txBody>
          <a:bodyPr/>
          <a:p>
            <a:endParaRPr lang="zh-CN" altLang="en-US"/>
          </a:p>
        </p:txBody>
      </p:sp>
      <p:sp>
        <p:nvSpPr>
          <p:cNvPr id="1049107" name="灯片编号占位符 6"/>
          <p:cNvSpPr>
            <a:spLocks noGrp="1"/>
          </p:cNvSpPr>
          <p:nvPr>
            <p:ph type="sldNum" sz="quarter" idx="12"/>
          </p:nvPr>
        </p:nvSpPr>
        <p:spPr>
          <a:xfrm>
            <a:off x="8610600" y="6356350"/>
            <a:ext cx="2743200" cy="365125"/>
          </a:xfrm>
          <a:prstGeom prst="rect">
            <a:avLst/>
          </a:prstGeom>
        </p:spPr>
        <p:txBody>
          <a:bodyPr/>
          <a:p>
            <a:fld id="{11C3DDF9-0142-4337-8E22-9F141B5A6AC8}" type="slidenum">
              <a:rPr lang="zh-CN" altLang="en-US" smtClean="0"/>
            </a:fld>
            <a:endParaRPr lang="zh-CN" alt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239" name=""/>
        <p:cNvGrpSpPr/>
        <p:nvPr/>
      </p:nvGrpSpPr>
      <p:grpSpPr>
        <a:xfrm>
          <a:off x="0" y="0"/>
          <a:ext cx="0" cy="0"/>
          <a:chOff x="0" y="0"/>
          <a:chExt cx="0" cy="0"/>
        </a:xfrm>
      </p:grpSpPr>
      <p:sp>
        <p:nvSpPr>
          <p:cNvPr id="1049118" name="标题 1"/>
          <p:cNvSpPr>
            <a:spLocks noGrp="1"/>
          </p:cNvSpPr>
          <p:nvPr>
            <p:ph type="title"/>
          </p:nvPr>
        </p:nvSpPr>
        <p:spPr>
          <a:xfrm>
            <a:off x="839788" y="365125"/>
            <a:ext cx="10515600" cy="1325563"/>
          </a:xfrm>
          <a:prstGeom prst="rect">
            <a:avLst/>
          </a:prstGeom>
        </p:spPr>
        <p:txBody>
          <a:bodyPr/>
          <a:p>
            <a:r>
              <a:rPr lang="zh-CN" altLang="en-US"/>
              <a:t>单击此处编辑母版标题样式</a:t>
            </a:r>
            <a:endParaRPr lang="zh-CN" altLang="en-US"/>
          </a:p>
        </p:txBody>
      </p:sp>
      <p:sp>
        <p:nvSpPr>
          <p:cNvPr id="1049119"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049120" name="内容占位符 3"/>
          <p:cNvSpPr>
            <a:spLocks noGrp="1"/>
          </p:cNvSpPr>
          <p:nvPr>
            <p:ph sz="half" idx="2" hasCustomPrompt="1"/>
          </p:nvPr>
        </p:nvSpPr>
        <p:spPr>
          <a:xfrm>
            <a:off x="839788" y="2505075"/>
            <a:ext cx="5157787" cy="3684588"/>
          </a:xfrm>
          <a:prstGeom prst="rect">
            <a:avLst/>
          </a:prstGeom>
        </p:spPr>
        <p:txBody>
          <a:bodyPr/>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9121"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049122" name="内容占位符 5"/>
          <p:cNvSpPr>
            <a:spLocks noGrp="1"/>
          </p:cNvSpPr>
          <p:nvPr>
            <p:ph sz="quarter" idx="4" hasCustomPrompt="1"/>
          </p:nvPr>
        </p:nvSpPr>
        <p:spPr>
          <a:xfrm>
            <a:off x="6172200" y="2505075"/>
            <a:ext cx="5183188" cy="3684588"/>
          </a:xfrm>
          <a:prstGeom prst="rect">
            <a:avLst/>
          </a:prstGeom>
        </p:spPr>
        <p:txBody>
          <a:bodyPr/>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9123" name="日期占位符 6"/>
          <p:cNvSpPr>
            <a:spLocks noGrp="1"/>
          </p:cNvSpPr>
          <p:nvPr>
            <p:ph type="dt" sz="half" idx="10"/>
          </p:nvPr>
        </p:nvSpPr>
        <p:spPr>
          <a:xfrm>
            <a:off x="838200" y="6356350"/>
            <a:ext cx="2743200" cy="365125"/>
          </a:xfrm>
          <a:prstGeom prst="rect">
            <a:avLst/>
          </a:prstGeom>
        </p:spPr>
        <p:txBody>
          <a:bodyPr/>
          <a:p>
            <a:fld id="{E64AAE72-555B-4183-9649-A4C52C7EFF40}" type="datetimeFigureOut">
              <a:rPr lang="zh-CN" altLang="en-US" smtClean="0"/>
            </a:fld>
            <a:endParaRPr lang="zh-CN" altLang="en-US"/>
          </a:p>
        </p:txBody>
      </p:sp>
      <p:sp>
        <p:nvSpPr>
          <p:cNvPr id="1049124" name="页脚占位符 7"/>
          <p:cNvSpPr>
            <a:spLocks noGrp="1"/>
          </p:cNvSpPr>
          <p:nvPr>
            <p:ph type="ftr" sz="quarter" idx="11"/>
          </p:nvPr>
        </p:nvSpPr>
        <p:spPr>
          <a:xfrm>
            <a:off x="4038600" y="6356350"/>
            <a:ext cx="4114800" cy="365125"/>
          </a:xfrm>
          <a:prstGeom prst="rect">
            <a:avLst/>
          </a:prstGeom>
        </p:spPr>
        <p:txBody>
          <a:bodyPr/>
          <a:p>
            <a:endParaRPr lang="zh-CN" altLang="en-US"/>
          </a:p>
        </p:txBody>
      </p:sp>
      <p:sp>
        <p:nvSpPr>
          <p:cNvPr id="1049125" name="灯片编号占位符 8"/>
          <p:cNvSpPr>
            <a:spLocks noGrp="1"/>
          </p:cNvSpPr>
          <p:nvPr>
            <p:ph type="sldNum" sz="quarter" idx="12"/>
          </p:nvPr>
        </p:nvSpPr>
        <p:spPr>
          <a:xfrm>
            <a:off x="8610600" y="6356350"/>
            <a:ext cx="2743200" cy="365125"/>
          </a:xfrm>
          <a:prstGeom prst="rect">
            <a:avLst/>
          </a:prstGeom>
        </p:spPr>
        <p:txBody>
          <a:bodyPr/>
          <a:p>
            <a:fld id="{11C3DDF9-0142-4337-8E22-9F141B5A6AC8}" type="slidenum">
              <a:rPr lang="zh-CN" altLang="en-US" smtClean="0"/>
            </a:fld>
            <a:endParaRPr lang="zh-CN" alt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238" name=""/>
        <p:cNvGrpSpPr/>
        <p:nvPr/>
      </p:nvGrpSpPr>
      <p:grpSpPr>
        <a:xfrm>
          <a:off x="0" y="0"/>
          <a:ext cx="0" cy="0"/>
          <a:chOff x="0" y="0"/>
          <a:chExt cx="0" cy="0"/>
        </a:xfrm>
      </p:grpSpPr>
      <p:sp>
        <p:nvSpPr>
          <p:cNvPr id="1049114" name="标题 1"/>
          <p:cNvSpPr>
            <a:spLocks noGrp="1"/>
          </p:cNvSpPr>
          <p:nvPr>
            <p:ph type="title"/>
          </p:nvPr>
        </p:nvSpPr>
        <p:spPr>
          <a:xfrm>
            <a:off x="838200" y="365125"/>
            <a:ext cx="10515600" cy="1325563"/>
          </a:xfrm>
          <a:prstGeom prst="rect">
            <a:avLst/>
          </a:prstGeom>
        </p:spPr>
        <p:txBody>
          <a:bodyPr/>
          <a:p>
            <a:r>
              <a:rPr lang="zh-CN" altLang="en-US"/>
              <a:t>单击此处编辑母版标题样式</a:t>
            </a:r>
            <a:endParaRPr lang="zh-CN" altLang="en-US"/>
          </a:p>
        </p:txBody>
      </p:sp>
      <p:sp>
        <p:nvSpPr>
          <p:cNvPr id="1049115" name="日期占位符 2"/>
          <p:cNvSpPr>
            <a:spLocks noGrp="1"/>
          </p:cNvSpPr>
          <p:nvPr>
            <p:ph type="dt" sz="half" idx="10"/>
          </p:nvPr>
        </p:nvSpPr>
        <p:spPr>
          <a:xfrm>
            <a:off x="838200" y="6356350"/>
            <a:ext cx="2743200" cy="365125"/>
          </a:xfrm>
          <a:prstGeom prst="rect">
            <a:avLst/>
          </a:prstGeom>
        </p:spPr>
        <p:txBody>
          <a:bodyPr/>
          <a:p>
            <a:fld id="{E64AAE72-555B-4183-9649-A4C52C7EFF40}" type="datetimeFigureOut">
              <a:rPr lang="zh-CN" altLang="en-US" smtClean="0"/>
            </a:fld>
            <a:endParaRPr lang="zh-CN" altLang="en-US"/>
          </a:p>
        </p:txBody>
      </p:sp>
      <p:sp>
        <p:nvSpPr>
          <p:cNvPr id="1049116" name="页脚占位符 3"/>
          <p:cNvSpPr>
            <a:spLocks noGrp="1"/>
          </p:cNvSpPr>
          <p:nvPr>
            <p:ph type="ftr" sz="quarter" idx="11"/>
          </p:nvPr>
        </p:nvSpPr>
        <p:spPr>
          <a:xfrm>
            <a:off x="4038600" y="6356350"/>
            <a:ext cx="4114800" cy="365125"/>
          </a:xfrm>
          <a:prstGeom prst="rect">
            <a:avLst/>
          </a:prstGeom>
        </p:spPr>
        <p:txBody>
          <a:bodyPr/>
          <a:p>
            <a:endParaRPr lang="zh-CN" altLang="en-US"/>
          </a:p>
        </p:txBody>
      </p:sp>
      <p:sp>
        <p:nvSpPr>
          <p:cNvPr id="1049117" name="灯片编号占位符 4"/>
          <p:cNvSpPr>
            <a:spLocks noGrp="1"/>
          </p:cNvSpPr>
          <p:nvPr>
            <p:ph type="sldNum" sz="quarter" idx="12"/>
          </p:nvPr>
        </p:nvSpPr>
        <p:spPr>
          <a:xfrm>
            <a:off x="8610600" y="6356350"/>
            <a:ext cx="2743200" cy="365125"/>
          </a:xfrm>
          <a:prstGeom prst="rect">
            <a:avLst/>
          </a:prstGeom>
        </p:spPr>
        <p:txBody>
          <a:bodyPr/>
          <a:p>
            <a:fld id="{11C3DDF9-0142-4337-8E22-9F141B5A6AC8}" type="slidenum">
              <a:rPr lang="zh-CN" altLang="en-US" smtClean="0"/>
            </a:fld>
            <a:endParaRPr lang="zh-CN" alt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232" name=""/>
        <p:cNvGrpSpPr/>
        <p:nvPr/>
      </p:nvGrpSpPr>
      <p:grpSpPr>
        <a:xfrm>
          <a:off x="0" y="0"/>
          <a:ext cx="0" cy="0"/>
          <a:chOff x="0" y="0"/>
          <a:chExt cx="0" cy="0"/>
        </a:xfrm>
      </p:grpSpPr>
      <p:sp>
        <p:nvSpPr>
          <p:cNvPr id="1049083" name="日期占位符 1"/>
          <p:cNvSpPr>
            <a:spLocks noGrp="1"/>
          </p:cNvSpPr>
          <p:nvPr>
            <p:ph type="dt" sz="half" idx="10"/>
          </p:nvPr>
        </p:nvSpPr>
        <p:spPr>
          <a:xfrm>
            <a:off x="838200" y="6356350"/>
            <a:ext cx="2743200" cy="365125"/>
          </a:xfrm>
          <a:prstGeom prst="rect">
            <a:avLst/>
          </a:prstGeom>
        </p:spPr>
        <p:txBody>
          <a:bodyPr/>
          <a:p>
            <a:fld id="{E64AAE72-555B-4183-9649-A4C52C7EFF40}" type="datetimeFigureOut">
              <a:rPr lang="zh-CN" altLang="en-US" smtClean="0"/>
            </a:fld>
            <a:endParaRPr lang="zh-CN" altLang="en-US"/>
          </a:p>
        </p:txBody>
      </p:sp>
      <p:sp>
        <p:nvSpPr>
          <p:cNvPr id="1049084" name="页脚占位符 2"/>
          <p:cNvSpPr>
            <a:spLocks noGrp="1"/>
          </p:cNvSpPr>
          <p:nvPr>
            <p:ph type="ftr" sz="quarter" idx="11"/>
          </p:nvPr>
        </p:nvSpPr>
        <p:spPr>
          <a:xfrm>
            <a:off x="4038600" y="6356350"/>
            <a:ext cx="4114800" cy="365125"/>
          </a:xfrm>
          <a:prstGeom prst="rect">
            <a:avLst/>
          </a:prstGeom>
        </p:spPr>
        <p:txBody>
          <a:bodyPr/>
          <a:p>
            <a:endParaRPr lang="zh-CN" altLang="en-US"/>
          </a:p>
        </p:txBody>
      </p:sp>
      <p:sp>
        <p:nvSpPr>
          <p:cNvPr id="1049085" name="灯片编号占位符 3"/>
          <p:cNvSpPr>
            <a:spLocks noGrp="1"/>
          </p:cNvSpPr>
          <p:nvPr>
            <p:ph type="sldNum" sz="quarter" idx="12"/>
          </p:nvPr>
        </p:nvSpPr>
        <p:spPr>
          <a:xfrm>
            <a:off x="8610600" y="6356350"/>
            <a:ext cx="2743200" cy="365125"/>
          </a:xfrm>
          <a:prstGeom prst="rect">
            <a:avLst/>
          </a:prstGeom>
        </p:spPr>
        <p:txBody>
          <a:bodyPr/>
          <a:p>
            <a:fld id="{11C3DDF9-0142-4337-8E22-9F141B5A6AC8}" type="slidenum">
              <a:rPr lang="zh-CN" altLang="en-US" smtClean="0"/>
            </a:fld>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55" name="图片 54" descr="29"/>
          <p:cNvPicPr>
            <a:picLocks noChangeAspect="1"/>
          </p:cNvPicPr>
          <p:nvPr userDrawn="1"/>
        </p:nvPicPr>
        <p:blipFill>
          <a:blip r:embed="rId2"/>
          <a:stretch>
            <a:fillRect/>
          </a:stretch>
        </p:blipFill>
        <p:spPr>
          <a:xfrm>
            <a:off x="-6985" y="-11430"/>
            <a:ext cx="12197715" cy="6877050"/>
          </a:xfrm>
          <a:prstGeom prst="rect">
            <a:avLst/>
          </a:prstGeom>
        </p:spPr>
      </p:pic>
      <p:pic>
        <p:nvPicPr>
          <p:cNvPr id="56" name="图片 55" descr="29"/>
          <p:cNvPicPr>
            <a:picLocks noChangeAspect="1"/>
          </p:cNvPicPr>
          <p:nvPr userDrawn="1"/>
        </p:nvPicPr>
        <p:blipFill>
          <a:blip r:embed="rId3"/>
          <a:srcRect t="70885"/>
          <a:stretch>
            <a:fillRect/>
          </a:stretch>
        </p:blipFill>
        <p:spPr>
          <a:xfrm>
            <a:off x="-6350" y="4863465"/>
            <a:ext cx="12197080" cy="2002155"/>
          </a:xfrm>
          <a:prstGeom prst="rect">
            <a:avLst/>
          </a:prstGeom>
        </p:spPr>
      </p:pic>
      <p:pic>
        <p:nvPicPr>
          <p:cNvPr id="57" name="图片 56" descr="29"/>
          <p:cNvPicPr>
            <a:picLocks noChangeAspect="1"/>
          </p:cNvPicPr>
          <p:nvPr userDrawn="1"/>
        </p:nvPicPr>
        <p:blipFill>
          <a:blip r:embed="rId3"/>
          <a:srcRect r="71291" b="84926"/>
          <a:stretch>
            <a:fillRect/>
          </a:stretch>
        </p:blipFill>
        <p:spPr>
          <a:xfrm>
            <a:off x="-6350" y="-13335"/>
            <a:ext cx="4187825" cy="1240155"/>
          </a:xfrm>
          <a:prstGeom prst="rect">
            <a:avLst/>
          </a:prstGeom>
        </p:spPr>
      </p:pic>
      <p:pic>
        <p:nvPicPr>
          <p:cNvPr id="58" name="图片 57" descr="素材中国 sccnn.com"/>
          <p:cNvPicPr>
            <a:picLocks noChangeAspect="1"/>
          </p:cNvPicPr>
          <p:nvPr userDrawn="1"/>
        </p:nvPicPr>
        <p:blipFill>
          <a:blip r:embed="rId4"/>
          <a:srcRect t="50198" r="89372" b="18413"/>
          <a:stretch>
            <a:fillRect/>
          </a:stretch>
        </p:blipFill>
        <p:spPr>
          <a:xfrm>
            <a:off x="11182350" y="5183505"/>
            <a:ext cx="1008380" cy="16821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1000"/>
                                        <p:tgtEl>
                                          <p:spTgt spid="58"/>
                                        </p:tgtEl>
                                      </p:cBhvr>
                                    </p:animEffect>
                                    <p:anim calcmode="lin" valueType="num">
                                      <p:cBhvr>
                                        <p:cTn id="20" dur="1000" fill="hold"/>
                                        <p:tgtEl>
                                          <p:spTgt spid="58"/>
                                        </p:tgtEl>
                                        <p:attrNameLst>
                                          <p:attrName>ppt_x</p:attrName>
                                        </p:attrNameLst>
                                      </p:cBhvr>
                                      <p:tavLst>
                                        <p:tav tm="0">
                                          <p:val>
                                            <p:strVal val="#ppt_x"/>
                                          </p:val>
                                        </p:tav>
                                        <p:tav tm="100000">
                                          <p:val>
                                            <p:strVal val="#ppt_x"/>
                                          </p:val>
                                        </p:tav>
                                      </p:tavLst>
                                    </p:anim>
                                    <p:anim calcmode="lin" valueType="num">
                                      <p:cBhvr>
                                        <p:cTn id="2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237" name=""/>
        <p:cNvGrpSpPr/>
        <p:nvPr/>
      </p:nvGrpSpPr>
      <p:grpSpPr>
        <a:xfrm>
          <a:off x="0" y="0"/>
          <a:ext cx="0" cy="0"/>
          <a:chOff x="0" y="0"/>
          <a:chExt cx="0" cy="0"/>
        </a:xfrm>
      </p:grpSpPr>
      <p:sp>
        <p:nvSpPr>
          <p:cNvPr id="1049108"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1049109"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9110"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049111" name="日期占位符 4"/>
          <p:cNvSpPr>
            <a:spLocks noGrp="1"/>
          </p:cNvSpPr>
          <p:nvPr>
            <p:ph type="dt" sz="half" idx="10"/>
          </p:nvPr>
        </p:nvSpPr>
        <p:spPr>
          <a:xfrm>
            <a:off x="838200" y="6356350"/>
            <a:ext cx="2743200" cy="365125"/>
          </a:xfrm>
          <a:prstGeom prst="rect">
            <a:avLst/>
          </a:prstGeom>
        </p:spPr>
        <p:txBody>
          <a:bodyPr/>
          <a:p>
            <a:fld id="{E64AAE72-555B-4183-9649-A4C52C7EFF40}" type="datetimeFigureOut">
              <a:rPr lang="zh-CN" altLang="en-US" smtClean="0"/>
            </a:fld>
            <a:endParaRPr lang="zh-CN" altLang="en-US"/>
          </a:p>
        </p:txBody>
      </p:sp>
      <p:sp>
        <p:nvSpPr>
          <p:cNvPr id="1049112" name="页脚占位符 5"/>
          <p:cNvSpPr>
            <a:spLocks noGrp="1"/>
          </p:cNvSpPr>
          <p:nvPr>
            <p:ph type="ftr" sz="quarter" idx="11"/>
          </p:nvPr>
        </p:nvSpPr>
        <p:spPr>
          <a:xfrm>
            <a:off x="4038600" y="6356350"/>
            <a:ext cx="4114800" cy="365125"/>
          </a:xfrm>
          <a:prstGeom prst="rect">
            <a:avLst/>
          </a:prstGeom>
        </p:spPr>
        <p:txBody>
          <a:bodyPr/>
          <a:p>
            <a:endParaRPr lang="zh-CN" altLang="en-US"/>
          </a:p>
        </p:txBody>
      </p:sp>
      <p:sp>
        <p:nvSpPr>
          <p:cNvPr id="1049113" name="灯片编号占位符 6"/>
          <p:cNvSpPr>
            <a:spLocks noGrp="1"/>
          </p:cNvSpPr>
          <p:nvPr>
            <p:ph type="sldNum" sz="quarter" idx="12"/>
          </p:nvPr>
        </p:nvSpPr>
        <p:spPr>
          <a:xfrm>
            <a:off x="8610600" y="6356350"/>
            <a:ext cx="2743200" cy="365125"/>
          </a:xfrm>
          <a:prstGeom prst="rect">
            <a:avLst/>
          </a:prstGeom>
        </p:spPr>
        <p:txBody>
          <a:bodyPr/>
          <a:p>
            <a:fld id="{11C3DDF9-0142-4337-8E22-9F141B5A6AC8}" type="slidenum">
              <a:rPr lang="zh-CN" altLang="en-US" smtClean="0"/>
            </a:fld>
            <a:endParaRPr lang="zh-CN" alt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233" name=""/>
        <p:cNvGrpSpPr/>
        <p:nvPr/>
      </p:nvGrpSpPr>
      <p:grpSpPr>
        <a:xfrm>
          <a:off x="0" y="0"/>
          <a:ext cx="0" cy="0"/>
          <a:chOff x="0" y="0"/>
          <a:chExt cx="0" cy="0"/>
        </a:xfrm>
      </p:grpSpPr>
      <p:sp>
        <p:nvSpPr>
          <p:cNvPr id="1049086"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1049087"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1049088"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1049089" name="日期占位符 4"/>
          <p:cNvSpPr>
            <a:spLocks noGrp="1"/>
          </p:cNvSpPr>
          <p:nvPr>
            <p:ph type="dt" sz="half" idx="10"/>
          </p:nvPr>
        </p:nvSpPr>
        <p:spPr>
          <a:xfrm>
            <a:off x="838200" y="6356350"/>
            <a:ext cx="2743200" cy="365125"/>
          </a:xfrm>
          <a:prstGeom prst="rect">
            <a:avLst/>
          </a:prstGeom>
        </p:spPr>
        <p:txBody>
          <a:bodyPr/>
          <a:p>
            <a:fld id="{E64AAE72-555B-4183-9649-A4C52C7EFF40}" type="datetimeFigureOut">
              <a:rPr lang="zh-CN" altLang="en-US" smtClean="0"/>
            </a:fld>
            <a:endParaRPr lang="zh-CN" altLang="en-US"/>
          </a:p>
        </p:txBody>
      </p:sp>
      <p:sp>
        <p:nvSpPr>
          <p:cNvPr id="1049090" name="页脚占位符 5"/>
          <p:cNvSpPr>
            <a:spLocks noGrp="1"/>
          </p:cNvSpPr>
          <p:nvPr>
            <p:ph type="ftr" sz="quarter" idx="11"/>
          </p:nvPr>
        </p:nvSpPr>
        <p:spPr>
          <a:xfrm>
            <a:off x="4038600" y="6356350"/>
            <a:ext cx="4114800" cy="365125"/>
          </a:xfrm>
          <a:prstGeom prst="rect">
            <a:avLst/>
          </a:prstGeom>
        </p:spPr>
        <p:txBody>
          <a:bodyPr/>
          <a:p>
            <a:endParaRPr lang="zh-CN" altLang="en-US"/>
          </a:p>
        </p:txBody>
      </p:sp>
      <p:sp>
        <p:nvSpPr>
          <p:cNvPr id="1049091" name="灯片编号占位符 6"/>
          <p:cNvSpPr>
            <a:spLocks noGrp="1"/>
          </p:cNvSpPr>
          <p:nvPr>
            <p:ph type="sldNum" sz="quarter" idx="12"/>
          </p:nvPr>
        </p:nvSpPr>
        <p:spPr>
          <a:xfrm>
            <a:off x="8610600" y="6356350"/>
            <a:ext cx="2743200" cy="365125"/>
          </a:xfrm>
          <a:prstGeom prst="rect">
            <a:avLst/>
          </a:prstGeom>
        </p:spPr>
        <p:txBody>
          <a:bodyPr/>
          <a:p>
            <a:fld id="{11C3DDF9-0142-4337-8E22-9F141B5A6AC8}" type="slidenum">
              <a:rPr lang="zh-CN" altLang="en-US" smtClean="0"/>
            </a:fld>
            <a:endParaRPr lang="zh-CN" alt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234" name=""/>
        <p:cNvGrpSpPr/>
        <p:nvPr/>
      </p:nvGrpSpPr>
      <p:grpSpPr>
        <a:xfrm>
          <a:off x="0" y="0"/>
          <a:ext cx="0" cy="0"/>
          <a:chOff x="0" y="0"/>
          <a:chExt cx="0" cy="0"/>
        </a:xfrm>
      </p:grpSpPr>
      <p:sp>
        <p:nvSpPr>
          <p:cNvPr id="1049092" name="标题 1"/>
          <p:cNvSpPr>
            <a:spLocks noGrp="1"/>
          </p:cNvSpPr>
          <p:nvPr>
            <p:ph type="title"/>
          </p:nvPr>
        </p:nvSpPr>
        <p:spPr>
          <a:xfrm>
            <a:off x="838200" y="365125"/>
            <a:ext cx="10515600" cy="1325563"/>
          </a:xfrm>
          <a:prstGeom prst="rect">
            <a:avLst/>
          </a:prstGeom>
        </p:spPr>
        <p:txBody>
          <a:bodyPr/>
          <a:p>
            <a:r>
              <a:rPr lang="zh-CN" altLang="en-US"/>
              <a:t>单击此处编辑母版标题样式</a:t>
            </a:r>
            <a:endParaRPr lang="zh-CN" altLang="en-US"/>
          </a:p>
        </p:txBody>
      </p:sp>
      <p:sp>
        <p:nvSpPr>
          <p:cNvPr id="1049093" name="竖排文字占位符 2"/>
          <p:cNvSpPr>
            <a:spLocks noGrp="1"/>
          </p:cNvSpPr>
          <p:nvPr>
            <p:ph type="body" orient="vert" idx="1" hasCustomPrompt="1"/>
          </p:nvPr>
        </p:nvSpPr>
        <p:spPr>
          <a:xfrm>
            <a:off x="838200" y="1825625"/>
            <a:ext cx="10515600" cy="4351338"/>
          </a:xfrm>
          <a:prstGeom prst="rect">
            <a:avLst/>
          </a:prstGeom>
        </p:spPr>
        <p:txBody>
          <a:bodyPr vert="eaVert"/>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9094" name="日期占位符 3"/>
          <p:cNvSpPr>
            <a:spLocks noGrp="1"/>
          </p:cNvSpPr>
          <p:nvPr>
            <p:ph type="dt" sz="half" idx="10"/>
          </p:nvPr>
        </p:nvSpPr>
        <p:spPr>
          <a:xfrm>
            <a:off x="838200" y="6356350"/>
            <a:ext cx="2743200" cy="365125"/>
          </a:xfrm>
          <a:prstGeom prst="rect">
            <a:avLst/>
          </a:prstGeom>
        </p:spPr>
        <p:txBody>
          <a:bodyPr/>
          <a:p>
            <a:fld id="{E64AAE72-555B-4183-9649-A4C52C7EFF40}" type="datetimeFigureOut">
              <a:rPr lang="zh-CN" altLang="en-US" smtClean="0"/>
            </a:fld>
            <a:endParaRPr lang="zh-CN" altLang="en-US"/>
          </a:p>
        </p:txBody>
      </p:sp>
      <p:sp>
        <p:nvSpPr>
          <p:cNvPr id="1049095" name="页脚占位符 4"/>
          <p:cNvSpPr>
            <a:spLocks noGrp="1"/>
          </p:cNvSpPr>
          <p:nvPr>
            <p:ph type="ftr" sz="quarter" idx="11"/>
          </p:nvPr>
        </p:nvSpPr>
        <p:spPr>
          <a:xfrm>
            <a:off x="4038600" y="6356350"/>
            <a:ext cx="4114800" cy="365125"/>
          </a:xfrm>
          <a:prstGeom prst="rect">
            <a:avLst/>
          </a:prstGeom>
        </p:spPr>
        <p:txBody>
          <a:bodyPr/>
          <a:p>
            <a:endParaRPr lang="zh-CN" altLang="en-US"/>
          </a:p>
        </p:txBody>
      </p:sp>
      <p:sp>
        <p:nvSpPr>
          <p:cNvPr id="1049096" name="灯片编号占位符 5"/>
          <p:cNvSpPr>
            <a:spLocks noGrp="1"/>
          </p:cNvSpPr>
          <p:nvPr>
            <p:ph type="sldNum" sz="quarter" idx="12"/>
          </p:nvPr>
        </p:nvSpPr>
        <p:spPr>
          <a:xfrm>
            <a:off x="8610600" y="6356350"/>
            <a:ext cx="2743200" cy="365125"/>
          </a:xfrm>
          <a:prstGeom prst="rect">
            <a:avLst/>
          </a:prstGeom>
        </p:spPr>
        <p:txBody>
          <a:bodyPr/>
          <a:p>
            <a:fld id="{11C3DDF9-0142-4337-8E22-9F141B5A6AC8}" type="slidenum">
              <a:rPr lang="zh-CN" altLang="en-US" smtClean="0"/>
            </a:fld>
            <a:endParaRPr lang="zh-CN" altLang="en-US"/>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235" name=""/>
        <p:cNvGrpSpPr/>
        <p:nvPr/>
      </p:nvGrpSpPr>
      <p:grpSpPr>
        <a:xfrm>
          <a:off x="0" y="0"/>
          <a:ext cx="0" cy="0"/>
          <a:chOff x="0" y="0"/>
          <a:chExt cx="0" cy="0"/>
        </a:xfrm>
      </p:grpSpPr>
      <p:sp>
        <p:nvSpPr>
          <p:cNvPr id="1049097" name="竖排标题 1"/>
          <p:cNvSpPr>
            <a:spLocks noGrp="1"/>
          </p:cNvSpPr>
          <p:nvPr>
            <p:ph type="title" orient="vert"/>
          </p:nvPr>
        </p:nvSpPr>
        <p:spPr>
          <a:xfrm>
            <a:off x="8724900" y="365125"/>
            <a:ext cx="2628900" cy="5811838"/>
          </a:xfrm>
          <a:prstGeom prst="rect">
            <a:avLst/>
          </a:prstGeom>
        </p:spPr>
        <p:txBody>
          <a:bodyPr vert="eaVert"/>
          <a:p>
            <a:r>
              <a:rPr lang="zh-CN" altLang="en-US"/>
              <a:t>单击此处编辑母版标题样式</a:t>
            </a:r>
            <a:endParaRPr lang="zh-CN" altLang="en-US"/>
          </a:p>
        </p:txBody>
      </p:sp>
      <p:sp>
        <p:nvSpPr>
          <p:cNvPr id="1049098" name="竖排文字占位符 2"/>
          <p:cNvSpPr>
            <a:spLocks noGrp="1"/>
          </p:cNvSpPr>
          <p:nvPr>
            <p:ph type="body" orient="vert" idx="1" hasCustomPrompt="1"/>
          </p:nvPr>
        </p:nvSpPr>
        <p:spPr>
          <a:xfrm>
            <a:off x="838200" y="365125"/>
            <a:ext cx="7734300" cy="5811838"/>
          </a:xfrm>
          <a:prstGeom prst="rect">
            <a:avLst/>
          </a:prstGeom>
        </p:spPr>
        <p:txBody>
          <a:bodyPr vert="eaVert"/>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9099" name="日期占位符 3"/>
          <p:cNvSpPr>
            <a:spLocks noGrp="1"/>
          </p:cNvSpPr>
          <p:nvPr>
            <p:ph type="dt" sz="half" idx="10"/>
          </p:nvPr>
        </p:nvSpPr>
        <p:spPr>
          <a:xfrm>
            <a:off x="838200" y="6356350"/>
            <a:ext cx="2743200" cy="365125"/>
          </a:xfrm>
          <a:prstGeom prst="rect">
            <a:avLst/>
          </a:prstGeom>
        </p:spPr>
        <p:txBody>
          <a:bodyPr/>
          <a:p>
            <a:fld id="{E64AAE72-555B-4183-9649-A4C52C7EFF40}" type="datetimeFigureOut">
              <a:rPr lang="zh-CN" altLang="en-US" smtClean="0"/>
            </a:fld>
            <a:endParaRPr lang="zh-CN" altLang="en-US"/>
          </a:p>
        </p:txBody>
      </p:sp>
      <p:sp>
        <p:nvSpPr>
          <p:cNvPr id="1049100" name="页脚占位符 4"/>
          <p:cNvSpPr>
            <a:spLocks noGrp="1"/>
          </p:cNvSpPr>
          <p:nvPr>
            <p:ph type="ftr" sz="quarter" idx="11"/>
          </p:nvPr>
        </p:nvSpPr>
        <p:spPr>
          <a:xfrm>
            <a:off x="4038600" y="6356350"/>
            <a:ext cx="4114800" cy="365125"/>
          </a:xfrm>
          <a:prstGeom prst="rect">
            <a:avLst/>
          </a:prstGeom>
        </p:spPr>
        <p:txBody>
          <a:bodyPr/>
          <a:p>
            <a:endParaRPr lang="zh-CN" altLang="en-US"/>
          </a:p>
        </p:txBody>
      </p:sp>
      <p:sp>
        <p:nvSpPr>
          <p:cNvPr id="1049101" name="灯片编号占位符 5"/>
          <p:cNvSpPr>
            <a:spLocks noGrp="1"/>
          </p:cNvSpPr>
          <p:nvPr>
            <p:ph type="sldNum" sz="quarter" idx="12"/>
          </p:nvPr>
        </p:nvSpPr>
        <p:spPr>
          <a:xfrm>
            <a:off x="8610600" y="6356350"/>
            <a:ext cx="2743200" cy="365125"/>
          </a:xfrm>
          <a:prstGeom prst="rect">
            <a:avLst/>
          </a:prstGeom>
        </p:spPr>
        <p:txBody>
          <a:bodyPr/>
          <a:p>
            <a:fld id="{11C3DDF9-0142-4337-8E22-9F141B5A6AC8}" type="slidenum">
              <a:rPr lang="zh-CN" altLang="en-US" smtClean="0"/>
            </a:fld>
            <a:endParaRPr lang="zh-CN" alt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1" name="矩形 20"/>
          <p:cNvSpPr/>
          <p:nvPr userDrawn="1"/>
        </p:nvSpPr>
        <p:spPr>
          <a:xfrm>
            <a:off x="0" y="-1905"/>
            <a:ext cx="12206605" cy="689546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40" name="图片 39" descr="29"/>
          <p:cNvPicPr>
            <a:picLocks noChangeAspect="1"/>
          </p:cNvPicPr>
          <p:nvPr userDrawn="1"/>
        </p:nvPicPr>
        <p:blipFill>
          <a:blip r:embed="rId2"/>
          <a:stretch>
            <a:fillRect/>
          </a:stretch>
        </p:blipFill>
        <p:spPr>
          <a:xfrm>
            <a:off x="0" y="-11430"/>
            <a:ext cx="12190730" cy="6877050"/>
          </a:xfrm>
          <a:prstGeom prst="rect">
            <a:avLst/>
          </a:prstGeom>
        </p:spPr>
      </p:pic>
      <p:cxnSp>
        <p:nvCxnSpPr>
          <p:cNvPr id="22" name="直接连接符 21"/>
          <p:cNvCxnSpPr/>
          <p:nvPr userDrawn="1"/>
        </p:nvCxnSpPr>
        <p:spPr>
          <a:xfrm flipV="1">
            <a:off x="1431290" y="1009650"/>
            <a:ext cx="10746740" cy="3048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标题占位符 1"/>
          <p:cNvSpPr>
            <a:spLocks noGrp="1"/>
          </p:cNvSpPr>
          <p:nvPr>
            <p:ph type="title"/>
          </p:nvPr>
        </p:nvSpPr>
        <p:spPr>
          <a:xfrm>
            <a:off x="1651000" y="478155"/>
            <a:ext cx="7980680" cy="487680"/>
          </a:xfrm>
          <a:prstGeom prst="rect">
            <a:avLst/>
          </a:prstGeom>
        </p:spPr>
        <p:txBody>
          <a:bodyPr vert="horz" lIns="91440" tIns="45720" rIns="91440" bIns="45720" rtlCol="0" anchor="ctr">
            <a:noAutofit/>
          </a:bodyPr>
          <a:lstStyle>
            <a:lvl1pPr>
              <a:defRPr sz="3200" b="1">
                <a:gradFill>
                  <a:gsLst>
                    <a:gs pos="0">
                      <a:srgbClr val="E30000"/>
                    </a:gs>
                    <a:gs pos="100000">
                      <a:srgbClr val="760303"/>
                    </a:gs>
                  </a:gsLst>
                  <a:lin ang="5400000" scaled="0"/>
                </a:gradFill>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smtClean="0"/>
          </a:p>
        </p:txBody>
      </p:sp>
      <p:pic>
        <p:nvPicPr>
          <p:cNvPr id="8" name="图片 7"/>
          <p:cNvPicPr>
            <a:picLocks noChangeAspect="1"/>
          </p:cNvPicPr>
          <p:nvPr userDrawn="1"/>
        </p:nvPicPr>
        <p:blipFill>
          <a:blip r:embed="rId3"/>
          <a:stretch>
            <a:fillRect/>
          </a:stretch>
        </p:blipFill>
        <p:spPr>
          <a:xfrm>
            <a:off x="338455" y="264160"/>
            <a:ext cx="1277620" cy="8388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750"/>
                                        <p:tgtEl>
                                          <p:spTgt spid="22"/>
                                        </p:tgtEl>
                                      </p:cBhvr>
                                    </p:animEffect>
                                  </p:childTnLst>
                                </p:cTn>
                              </p:par>
                              <p:par>
                                <p:cTn id="14" presetID="41" presetClass="entr" presetSubtype="0" fill="hold" grpId="0" nodeType="withEffect">
                                  <p:stCondLst>
                                    <p:cond delay="0"/>
                                  </p:stCondLst>
                                  <p:iterate type="lt">
                                    <p:tmPct val="10000"/>
                                  </p:iterate>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9"/>
                                        </p:tgtEl>
                                        <p:attrNameLst>
                                          <p:attrName>ppt_y</p:attrName>
                                        </p:attrNameLst>
                                      </p:cBhvr>
                                      <p:tavLst>
                                        <p:tav tm="0">
                                          <p:val>
                                            <p:strVal val="#ppt_y"/>
                                          </p:val>
                                        </p:tav>
                                        <p:tav tm="100000">
                                          <p:val>
                                            <p:strVal val="#ppt_y"/>
                                          </p:val>
                                        </p:tav>
                                      </p:tavLst>
                                    </p:anim>
                                    <p:anim calcmode="lin" valueType="num">
                                      <p:cBhvr>
                                        <p:cTn id="1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cstate="email"/>
          <a:stretch>
            <a:fillRect/>
          </a:stretch>
        </p:blipFill>
        <p:spPr>
          <a:xfrm>
            <a:off x="0" y="428"/>
            <a:ext cx="12192000" cy="6869669"/>
          </a:xfrm>
          <a:prstGeom prst="rect">
            <a:avLst/>
          </a:prstGeom>
        </p:spPr>
      </p:pic>
      <p:sp>
        <p:nvSpPr>
          <p:cNvPr id="8" name="矩形 7"/>
          <p:cNvSpPr/>
          <p:nvPr userDrawn="1">
            <p:custDataLst>
              <p:tags r:id="rId4"/>
            </p:custDataLst>
          </p:nvPr>
        </p:nvSpPr>
        <p:spPr>
          <a:xfrm>
            <a:off x="0" y="0"/>
            <a:ext cx="12192000" cy="6870097"/>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5"/>
            </p:custDataLst>
          </p:nvPr>
        </p:nvPicPr>
        <p:blipFill rotWithShape="1">
          <a:blip r:embed="rId6" cstate="email"/>
          <a:srcRect/>
          <a:stretch>
            <a:fillRect/>
          </a:stretch>
        </p:blipFill>
        <p:spPr>
          <a:xfrm>
            <a:off x="0" y="3776167"/>
            <a:ext cx="12192000" cy="3093930"/>
          </a:xfrm>
          <a:prstGeom prst="rect">
            <a:avLst/>
          </a:prstGeom>
        </p:spPr>
      </p:pic>
      <p:sp>
        <p:nvSpPr>
          <p:cNvPr id="2" name="标题 1"/>
          <p:cNvSpPr>
            <a:spLocks noGrp="1"/>
          </p:cNvSpPr>
          <p:nvPr>
            <p:ph type="ctrTitle" hasCustomPrompt="1"/>
            <p:custDataLst>
              <p:tags r:id="rId7"/>
            </p:custDataLst>
          </p:nvPr>
        </p:nvSpPr>
        <p:spPr>
          <a:xfrm>
            <a:off x="1778001" y="1841421"/>
            <a:ext cx="8635999" cy="1159122"/>
          </a:xfrm>
        </p:spPr>
        <p:txBody>
          <a:bodyPr lIns="91440" tIns="45720" rIns="91440" bIns="45720" anchor="t" anchorCtr="0">
            <a:noAutofit/>
          </a:bodyPr>
          <a:lstStyle>
            <a:lvl1pPr algn="ctr">
              <a:defRPr sz="7200" spc="600" baseline="0">
                <a:solidFill>
                  <a:schemeClr val="accent1"/>
                </a:solidFill>
                <a:ea typeface="汉仪尚巍手书W"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8"/>
            </p:custDataLst>
          </p:nvPr>
        </p:nvSpPr>
        <p:spPr>
          <a:xfrm>
            <a:off x="3979814" y="3255295"/>
            <a:ext cx="4232372" cy="527081"/>
          </a:xfrm>
        </p:spPr>
        <p:txBody>
          <a:bodyPr lIns="91440" tIns="45720" rIns="91440" bIns="45720">
            <a:normAutofit/>
          </a:bodyPr>
          <a:lstStyle>
            <a:lvl1pPr marL="0" indent="0" algn="ctr" eaLnBrk="1" fontAlgn="auto" latinLnBrk="0" hangingPunct="1">
              <a:lnSpc>
                <a:spcPct val="100000"/>
              </a:lnSpc>
              <a:buNone/>
              <a:defRPr sz="2800" u="none" strike="noStrike" kern="1200" cap="none" spc="200" normalizeH="0" baseline="0">
                <a:solidFill>
                  <a:schemeClr val="accent1"/>
                </a:solidFill>
                <a:uFillTx/>
                <a:ea typeface="楷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9"/>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pic>
        <p:nvPicPr>
          <p:cNvPr id="13" name="图片 12"/>
          <p:cNvPicPr>
            <a:picLocks noChangeAspect="1"/>
          </p:cNvPicPr>
          <p:nvPr userDrawn="1">
            <p:custDataLst>
              <p:tags r:id="rId12"/>
            </p:custDataLst>
          </p:nvPr>
        </p:nvPicPr>
        <p:blipFill>
          <a:blip r:embed="rId13" cstate="email"/>
          <a:stretch>
            <a:fillRect/>
          </a:stretch>
        </p:blipFill>
        <p:spPr>
          <a:xfrm>
            <a:off x="9977566" y="2122930"/>
            <a:ext cx="1534213" cy="1220397"/>
          </a:xfrm>
          <a:prstGeom prst="rect">
            <a:avLst/>
          </a:prstGeom>
        </p:spPr>
      </p:pic>
      <p:pic>
        <p:nvPicPr>
          <p:cNvPr id="14" name="图片 13"/>
          <p:cNvPicPr>
            <a:picLocks noChangeAspect="1"/>
          </p:cNvPicPr>
          <p:nvPr userDrawn="1">
            <p:custDataLst>
              <p:tags r:id="rId14"/>
            </p:custDataLst>
          </p:nvPr>
        </p:nvPicPr>
        <p:blipFill>
          <a:blip r:embed="rId15" cstate="email"/>
          <a:stretch>
            <a:fillRect/>
          </a:stretch>
        </p:blipFill>
        <p:spPr>
          <a:xfrm>
            <a:off x="1178245" y="963808"/>
            <a:ext cx="1184881" cy="1159122"/>
          </a:xfrm>
          <a:prstGeom prst="rect">
            <a:avLst/>
          </a:prstGeom>
        </p:spPr>
      </p:pic>
      <p:cxnSp>
        <p:nvCxnSpPr>
          <p:cNvPr id="21" name="直接连接符 20"/>
          <p:cNvCxnSpPr/>
          <p:nvPr>
            <p:custDataLst>
              <p:tags r:id="rId16"/>
            </p:custDataLst>
          </p:nvPr>
        </p:nvCxnSpPr>
        <p:spPr>
          <a:xfrm>
            <a:off x="2925255" y="3463357"/>
            <a:ext cx="105455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7"/>
            </p:custDataLst>
          </p:nvPr>
        </p:nvCxnSpPr>
        <p:spPr>
          <a:xfrm>
            <a:off x="8212186" y="3463357"/>
            <a:ext cx="105455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userDrawn="1">
            <p:ph type="body" sz="quarter" idx="13" hasCustomPrompt="1"/>
            <p:custDataLst>
              <p:tags r:id="rId18"/>
            </p:custDataLst>
          </p:nvPr>
        </p:nvSpPr>
        <p:spPr>
          <a:xfrm>
            <a:off x="4991011" y="4051416"/>
            <a:ext cx="2209978" cy="479425"/>
          </a:xfrm>
        </p:spPr>
        <p:txBody>
          <a:bodyPr>
            <a:normAutofit/>
          </a:bodyPr>
          <a:lstStyle>
            <a:lvl1pPr marL="0" indent="0" algn="ctr">
              <a:buNone/>
              <a:defRPr sz="2400" baseline="0">
                <a:solidFill>
                  <a:schemeClr val="accent1"/>
                </a:solidFill>
                <a:ea typeface="楷体" panose="02010609060101010101" pitchFamily="49" charset="-122"/>
              </a:defRPr>
            </a:lvl1pPr>
          </a:lstStyle>
          <a:p>
            <a:pPr lvl="0"/>
            <a:r>
              <a:rPr lang="zh-CN" altLang="en-US" dirty="0"/>
              <a:t>编辑文本</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cstate="email"/>
          <a:stretch>
            <a:fillRect/>
          </a:stretch>
        </p:blipFill>
        <p:spPr>
          <a:xfrm>
            <a:off x="0" y="428"/>
            <a:ext cx="12192000" cy="6857143"/>
          </a:xfrm>
          <a:prstGeom prst="rect">
            <a:avLst/>
          </a:prstGeom>
        </p:spPr>
      </p:pic>
      <p:sp>
        <p:nvSpPr>
          <p:cNvPr id="8" name="矩形 7"/>
          <p:cNvSpPr/>
          <p:nvPr userDrawn="1">
            <p:custDataLst>
              <p:tags r:id="rId4"/>
            </p:custDataLst>
          </p:nvPr>
        </p:nvSpPr>
        <p:spPr>
          <a:xfrm>
            <a:off x="0" y="0"/>
            <a:ext cx="12192000" cy="6857571"/>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5"/>
            </p:custDataLst>
          </p:nvPr>
        </p:nvPicPr>
        <p:blipFill rotWithShape="1">
          <a:blip r:embed="rId6" cstate="email"/>
          <a:srcRect/>
          <a:stretch>
            <a:fillRect/>
          </a:stretch>
        </p:blipFill>
        <p:spPr>
          <a:xfrm>
            <a:off x="0" y="4271375"/>
            <a:ext cx="12192000" cy="2598722"/>
          </a:xfrm>
          <a:prstGeom prst="rect">
            <a:avLst/>
          </a:prstGeom>
        </p:spPr>
      </p:pic>
      <p:pic>
        <p:nvPicPr>
          <p:cNvPr id="10" name="图片 9"/>
          <p:cNvPicPr>
            <a:picLocks noChangeAspect="1"/>
          </p:cNvPicPr>
          <p:nvPr userDrawn="1">
            <p:custDataLst>
              <p:tags r:id="rId7"/>
            </p:custDataLst>
          </p:nvPr>
        </p:nvPicPr>
        <p:blipFill rotWithShape="1">
          <a:blip r:embed="rId8" cstate="email">
            <a:duotone>
              <a:prstClr val="black"/>
              <a:schemeClr val="accent1">
                <a:tint val="45000"/>
                <a:satMod val="400000"/>
              </a:schemeClr>
            </a:duotone>
          </a:blip>
          <a:srcRect/>
          <a:stretch>
            <a:fillRect/>
          </a:stretch>
        </p:blipFill>
        <p:spPr>
          <a:xfrm>
            <a:off x="7651688" y="4948358"/>
            <a:ext cx="1035111" cy="1043349"/>
          </a:xfrm>
          <a:prstGeom prst="rect">
            <a:avLst/>
          </a:prstGeom>
        </p:spPr>
      </p:pic>
      <p:pic>
        <p:nvPicPr>
          <p:cNvPr id="11" name="图片 10"/>
          <p:cNvPicPr>
            <a:picLocks noChangeAspect="1"/>
          </p:cNvPicPr>
          <p:nvPr userDrawn="1">
            <p:custDataLst>
              <p:tags r:id="rId9"/>
            </p:custDataLst>
          </p:nvPr>
        </p:nvPicPr>
        <p:blipFill rotWithShape="1">
          <a:blip r:embed="rId10" cstate="email">
            <a:duotone>
              <a:prstClr val="black"/>
              <a:schemeClr val="accent1">
                <a:tint val="45000"/>
                <a:satMod val="400000"/>
              </a:schemeClr>
            </a:duotone>
          </a:blip>
          <a:srcRect t="-4882"/>
          <a:stretch>
            <a:fillRect/>
          </a:stretch>
        </p:blipFill>
        <p:spPr>
          <a:xfrm>
            <a:off x="6724076" y="4694072"/>
            <a:ext cx="542925" cy="508571"/>
          </a:xfrm>
          <a:prstGeom prst="rect">
            <a:avLst/>
          </a:prstGeom>
        </p:spPr>
      </p:pic>
      <p:sp>
        <p:nvSpPr>
          <p:cNvPr id="2" name="标题 1"/>
          <p:cNvSpPr>
            <a:spLocks noGrp="1"/>
          </p:cNvSpPr>
          <p:nvPr>
            <p:ph type="title" hasCustomPrompt="1"/>
            <p:custDataLst>
              <p:tags r:id="rId11"/>
            </p:custDataLst>
          </p:nvPr>
        </p:nvSpPr>
        <p:spPr>
          <a:xfrm>
            <a:off x="2643715" y="2486565"/>
            <a:ext cx="6962773" cy="1136501"/>
          </a:xfrm>
        </p:spPr>
        <p:txBody>
          <a:bodyPr lIns="91440" tIns="45720" rIns="91440" bIns="45720" anchor="ctr" anchorCtr="0">
            <a:normAutofit/>
          </a:bodyPr>
          <a:lstStyle>
            <a:lvl1pPr algn="ctr">
              <a:defRPr sz="54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12"/>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cxnSp>
        <p:nvCxnSpPr>
          <p:cNvPr id="13" name="直接连接符 12"/>
          <p:cNvCxnSpPr/>
          <p:nvPr userDrawn="1">
            <p:custDataLst>
              <p:tags r:id="rId15"/>
            </p:custDataLst>
          </p:nvPr>
        </p:nvCxnSpPr>
        <p:spPr>
          <a:xfrm>
            <a:off x="6836887" y="2142650"/>
            <a:ext cx="241166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16"/>
            </p:custDataLst>
          </p:nvPr>
        </p:nvCxnSpPr>
        <p:spPr>
          <a:xfrm>
            <a:off x="2927925" y="2142650"/>
            <a:ext cx="247772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17"/>
            </p:custDataLst>
          </p:nvPr>
        </p:nvCxnSpPr>
        <p:spPr>
          <a:xfrm>
            <a:off x="2643714" y="3726438"/>
            <a:ext cx="696277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Freeform 5"/>
          <p:cNvSpPr/>
          <p:nvPr userDrawn="1">
            <p:custDataLst>
              <p:tags r:id="rId18"/>
            </p:custDataLst>
          </p:nvPr>
        </p:nvSpPr>
        <p:spPr bwMode="auto">
          <a:xfrm>
            <a:off x="5677185" y="1391711"/>
            <a:ext cx="980506" cy="961879"/>
          </a:xfrm>
          <a:custGeom>
            <a:avLst/>
            <a:gdLst>
              <a:gd name="T0" fmla="*/ 1407 w 4880"/>
              <a:gd name="T1" fmla="*/ 776 h 4772"/>
              <a:gd name="T2" fmla="*/ 2137 w 4880"/>
              <a:gd name="T3" fmla="*/ 673 h 4772"/>
              <a:gd name="T4" fmla="*/ 2536 w 4880"/>
              <a:gd name="T5" fmla="*/ 972 h 4772"/>
              <a:gd name="T6" fmla="*/ 2053 w 4880"/>
              <a:gd name="T7" fmla="*/ 1564 h 4772"/>
              <a:gd name="T8" fmla="*/ 3471 w 4880"/>
              <a:gd name="T9" fmla="*/ 2824 h 4772"/>
              <a:gd name="T10" fmla="*/ 1992 w 4880"/>
              <a:gd name="T11" fmla="*/ 0 h 4772"/>
              <a:gd name="T12" fmla="*/ 4132 w 4880"/>
              <a:gd name="T13" fmla="*/ 3418 h 4772"/>
              <a:gd name="T14" fmla="*/ 4548 w 4880"/>
              <a:gd name="T15" fmla="*/ 3813 h 4772"/>
              <a:gd name="T16" fmla="*/ 3992 w 4880"/>
              <a:gd name="T17" fmla="*/ 4440 h 4772"/>
              <a:gd name="T18" fmla="*/ 3573 w 4880"/>
              <a:gd name="T19" fmla="*/ 4052 h 4772"/>
              <a:gd name="T20" fmla="*/ 908 w 4880"/>
              <a:gd name="T21" fmla="*/ 4160 h 4772"/>
              <a:gd name="T22" fmla="*/ 324 w 4880"/>
              <a:gd name="T23" fmla="*/ 4634 h 4772"/>
              <a:gd name="T24" fmla="*/ 521 w 4880"/>
              <a:gd name="T25" fmla="*/ 3873 h 4772"/>
              <a:gd name="T26" fmla="*/ 130 w 4880"/>
              <a:gd name="T27" fmla="*/ 3582 h 4772"/>
              <a:gd name="T28" fmla="*/ 530 w 4880"/>
              <a:gd name="T29" fmla="*/ 3112 h 4772"/>
              <a:gd name="T30" fmla="*/ 2983 w 4880"/>
              <a:gd name="T31" fmla="*/ 3520 h 4772"/>
              <a:gd name="T32" fmla="*/ 1462 w 4880"/>
              <a:gd name="T33" fmla="*/ 2221 h 4772"/>
              <a:gd name="T34" fmla="*/ 1091 w 4880"/>
              <a:gd name="T35" fmla="*/ 2628 h 4772"/>
              <a:gd name="T36" fmla="*/ 371 w 4880"/>
              <a:gd name="T37" fmla="*/ 2040 h 4772"/>
              <a:gd name="T38" fmla="*/ 1407 w 4880"/>
              <a:gd name="T39" fmla="*/ 776 h 4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80" h="4772">
                <a:moveTo>
                  <a:pt x="1407" y="776"/>
                </a:moveTo>
                <a:cubicBezTo>
                  <a:pt x="1641" y="894"/>
                  <a:pt x="1888" y="850"/>
                  <a:pt x="2137" y="673"/>
                </a:cubicBezTo>
                <a:cubicBezTo>
                  <a:pt x="2536" y="972"/>
                  <a:pt x="2536" y="972"/>
                  <a:pt x="2536" y="972"/>
                </a:cubicBezTo>
                <a:cubicBezTo>
                  <a:pt x="2053" y="1564"/>
                  <a:pt x="2053" y="1564"/>
                  <a:pt x="2053" y="1564"/>
                </a:cubicBezTo>
                <a:cubicBezTo>
                  <a:pt x="3471" y="2824"/>
                  <a:pt x="3471" y="2824"/>
                  <a:pt x="3471" y="2824"/>
                </a:cubicBezTo>
                <a:cubicBezTo>
                  <a:pt x="3935" y="1570"/>
                  <a:pt x="3208" y="694"/>
                  <a:pt x="1992" y="0"/>
                </a:cubicBezTo>
                <a:cubicBezTo>
                  <a:pt x="4211" y="304"/>
                  <a:pt x="4880" y="2076"/>
                  <a:pt x="4132" y="3418"/>
                </a:cubicBezTo>
                <a:cubicBezTo>
                  <a:pt x="4548" y="3813"/>
                  <a:pt x="4548" y="3813"/>
                  <a:pt x="4548" y="3813"/>
                </a:cubicBezTo>
                <a:cubicBezTo>
                  <a:pt x="3992" y="4440"/>
                  <a:pt x="3992" y="4440"/>
                  <a:pt x="3992" y="4440"/>
                </a:cubicBezTo>
                <a:cubicBezTo>
                  <a:pt x="3573" y="4052"/>
                  <a:pt x="3573" y="4052"/>
                  <a:pt x="3573" y="4052"/>
                </a:cubicBezTo>
                <a:cubicBezTo>
                  <a:pt x="2864" y="4690"/>
                  <a:pt x="1885" y="4651"/>
                  <a:pt x="908" y="4160"/>
                </a:cubicBezTo>
                <a:cubicBezTo>
                  <a:pt x="984" y="4619"/>
                  <a:pt x="582" y="4772"/>
                  <a:pt x="324" y="4634"/>
                </a:cubicBezTo>
                <a:cubicBezTo>
                  <a:pt x="0" y="4461"/>
                  <a:pt x="49" y="3923"/>
                  <a:pt x="521" y="3873"/>
                </a:cubicBezTo>
                <a:cubicBezTo>
                  <a:pt x="130" y="3582"/>
                  <a:pt x="130" y="3582"/>
                  <a:pt x="130" y="3582"/>
                </a:cubicBezTo>
                <a:cubicBezTo>
                  <a:pt x="530" y="3112"/>
                  <a:pt x="530" y="3112"/>
                  <a:pt x="530" y="3112"/>
                </a:cubicBezTo>
                <a:cubicBezTo>
                  <a:pt x="1384" y="3821"/>
                  <a:pt x="2245" y="4013"/>
                  <a:pt x="2983" y="3520"/>
                </a:cubicBezTo>
                <a:cubicBezTo>
                  <a:pt x="1462" y="2221"/>
                  <a:pt x="1462" y="2221"/>
                  <a:pt x="1462" y="2221"/>
                </a:cubicBezTo>
                <a:cubicBezTo>
                  <a:pt x="1091" y="2628"/>
                  <a:pt x="1091" y="2628"/>
                  <a:pt x="1091" y="2628"/>
                </a:cubicBezTo>
                <a:cubicBezTo>
                  <a:pt x="371" y="2040"/>
                  <a:pt x="371" y="2040"/>
                  <a:pt x="371" y="2040"/>
                </a:cubicBezTo>
                <a:lnTo>
                  <a:pt x="1407" y="776"/>
                </a:lnTo>
                <a:close/>
              </a:path>
            </a:pathLst>
          </a:custGeom>
          <a:solidFill>
            <a:schemeClr val="accent1"/>
          </a:solidFill>
          <a:ln>
            <a:noFill/>
          </a:ln>
        </p:spPr>
        <p:txBody>
          <a:bodyPr vert="horz" wrap="square" lIns="91440" tIns="45720" rIns="91440" bIns="45720" numCol="1" anchor="t" anchorCtr="0" compatLnSpc="1"/>
          <a:lstStyle/>
          <a:p>
            <a:endParaRPr lang="zh-CN" altLang="en-US">
              <a:latin typeface="Arial" panose="020B0604020202020204" pitchFamily="34" charset="0"/>
              <a:ea typeface="楷体" panose="02010609060101010101" pitchFamily="49" charset="-122"/>
              <a:sym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楷体" panose="02010609060101010101" pitchFamily="49" charset="-122"/>
              </a:defRPr>
            </a:lvl1pPr>
            <a:lvl2pPr>
              <a:defRPr sz="1600" baseline="0">
                <a:latin typeface="Arial" panose="020B0604020202020204" pitchFamily="34" charset="0"/>
                <a:ea typeface="楷体" panose="02010609060101010101" pitchFamily="49" charset="-122"/>
              </a:defRPr>
            </a:lvl2pPr>
            <a:lvl3pPr>
              <a:defRPr sz="1600" baseline="0">
                <a:latin typeface="Arial" panose="020B0604020202020204" pitchFamily="34" charset="0"/>
                <a:ea typeface="楷体" panose="02010609060101010101" pitchFamily="49" charset="-122"/>
              </a:defRPr>
            </a:lvl3pPr>
            <a:lvl4pPr>
              <a:defRPr sz="1600" baseline="0">
                <a:latin typeface="Arial" panose="020B0604020202020204" pitchFamily="34" charset="0"/>
                <a:ea typeface="楷体" panose="02010609060101010101" pitchFamily="49" charset="-122"/>
              </a:defRPr>
            </a:lvl4pPr>
            <a:lvl5pPr>
              <a:defRPr sz="1600" baseline="0">
                <a:latin typeface="Arial" panose="020B0604020202020204" pitchFamily="34" charset="0"/>
                <a:ea typeface="楷体" panose="020106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ea typeface="楷体" panose="020106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ea typeface="楷体" panose="02010609060101010101" pitchFamily="49"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ea typeface="楷体" panose="020106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1" name="矩形 20"/>
          <p:cNvSpPr/>
          <p:nvPr userDrawn="1"/>
        </p:nvSpPr>
        <p:spPr>
          <a:xfrm>
            <a:off x="0" y="-1905"/>
            <a:ext cx="12206605" cy="689546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0" name="图片 39" descr="29"/>
          <p:cNvPicPr>
            <a:picLocks noChangeAspect="1"/>
          </p:cNvPicPr>
          <p:nvPr userDrawn="1"/>
        </p:nvPicPr>
        <p:blipFill>
          <a:blip r:embed="rId2"/>
          <a:stretch>
            <a:fillRect/>
          </a:stretch>
        </p:blipFill>
        <p:spPr>
          <a:xfrm>
            <a:off x="0" y="-11430"/>
            <a:ext cx="12190730" cy="6877050"/>
          </a:xfrm>
          <a:prstGeom prst="rect">
            <a:avLst/>
          </a:prstGeom>
        </p:spPr>
      </p:pic>
      <p:cxnSp>
        <p:nvCxnSpPr>
          <p:cNvPr id="22" name="直接连接符 21"/>
          <p:cNvCxnSpPr/>
          <p:nvPr userDrawn="1"/>
        </p:nvCxnSpPr>
        <p:spPr>
          <a:xfrm flipV="1">
            <a:off x="1431290" y="1009650"/>
            <a:ext cx="10746740" cy="3048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标题占位符 1"/>
          <p:cNvSpPr>
            <a:spLocks noGrp="1"/>
          </p:cNvSpPr>
          <p:nvPr>
            <p:ph type="title"/>
          </p:nvPr>
        </p:nvSpPr>
        <p:spPr>
          <a:xfrm>
            <a:off x="1651000" y="478155"/>
            <a:ext cx="7980680" cy="487680"/>
          </a:xfrm>
          <a:prstGeom prst="rect">
            <a:avLst/>
          </a:prstGeom>
        </p:spPr>
        <p:txBody>
          <a:bodyPr vert="horz" lIns="91440" tIns="45720" rIns="91440" bIns="45720" rtlCol="0" anchor="ctr">
            <a:noAutofit/>
          </a:bodyPr>
          <a:lstStyle>
            <a:lvl1pPr>
              <a:defRPr sz="3200" b="1">
                <a:gradFill>
                  <a:gsLst>
                    <a:gs pos="0">
                      <a:srgbClr val="E30000"/>
                    </a:gs>
                    <a:gs pos="100000">
                      <a:srgbClr val="760303"/>
                    </a:gs>
                  </a:gsLst>
                  <a:lin ang="5400000" scaled="0"/>
                </a:gradFill>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smtClean="0"/>
          </a:p>
        </p:txBody>
      </p:sp>
      <p:pic>
        <p:nvPicPr>
          <p:cNvPr id="8" name="图片 7"/>
          <p:cNvPicPr>
            <a:picLocks noChangeAspect="1"/>
          </p:cNvPicPr>
          <p:nvPr userDrawn="1"/>
        </p:nvPicPr>
        <p:blipFill>
          <a:blip r:embed="rId3"/>
          <a:stretch>
            <a:fillRect/>
          </a:stretch>
        </p:blipFill>
        <p:spPr>
          <a:xfrm>
            <a:off x="338455" y="264160"/>
            <a:ext cx="1277620" cy="8388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750"/>
                                        <p:tgtEl>
                                          <p:spTgt spid="22"/>
                                        </p:tgtEl>
                                      </p:cBhvr>
                                    </p:animEffect>
                                  </p:childTnLst>
                                </p:cTn>
                              </p:par>
                              <p:par>
                                <p:cTn id="14" presetID="41" presetClass="entr" presetSubtype="0" fill="hold" grpId="0" nodeType="withEffect">
                                  <p:stCondLst>
                                    <p:cond delay="0"/>
                                  </p:stCondLst>
                                  <p:iterate type="lt">
                                    <p:tmPct val="10000"/>
                                  </p:iterate>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9"/>
                                        </p:tgtEl>
                                        <p:attrNameLst>
                                          <p:attrName>ppt_y</p:attrName>
                                        </p:attrNameLst>
                                      </p:cBhvr>
                                      <p:tavLst>
                                        <p:tav tm="0">
                                          <p:val>
                                            <p:strVal val="#ppt_y"/>
                                          </p:val>
                                        </p:tav>
                                        <p:tav tm="100000">
                                          <p:val>
                                            <p:strVal val="#ppt_y"/>
                                          </p:val>
                                        </p:tav>
                                      </p:tavLst>
                                    </p:anim>
                                    <p:anim calcmode="lin" valueType="num">
                                      <p:cBhvr>
                                        <p:cTn id="1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楷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cstate="email"/>
          <a:stretch>
            <a:fillRect/>
          </a:stretch>
        </p:blipFill>
        <p:spPr>
          <a:xfrm>
            <a:off x="0" y="428"/>
            <a:ext cx="12192000" cy="6857143"/>
          </a:xfrm>
          <a:prstGeom prst="rect">
            <a:avLst/>
          </a:prstGeom>
        </p:spPr>
      </p:pic>
      <p:sp>
        <p:nvSpPr>
          <p:cNvPr id="7" name="矩形 6"/>
          <p:cNvSpPr/>
          <p:nvPr userDrawn="1">
            <p:custDataLst>
              <p:tags r:id="rId4"/>
            </p:custDataLst>
          </p:nvPr>
        </p:nvSpPr>
        <p:spPr>
          <a:xfrm>
            <a:off x="0" y="0"/>
            <a:ext cx="12192000" cy="6857571"/>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楷体" panose="02010609060101010101" pitchFamily="49" charset="-122"/>
            </a:endParaRPr>
          </a:p>
        </p:txBody>
      </p:sp>
      <p:pic>
        <p:nvPicPr>
          <p:cNvPr id="8" name="图片 7"/>
          <p:cNvPicPr>
            <a:picLocks noChangeAspect="1"/>
          </p:cNvPicPr>
          <p:nvPr userDrawn="1">
            <p:custDataLst>
              <p:tags r:id="rId5"/>
            </p:custDataLst>
          </p:nvPr>
        </p:nvPicPr>
        <p:blipFill rotWithShape="1">
          <a:blip r:embed="rId6" cstate="email"/>
          <a:srcRect/>
          <a:stretch>
            <a:fillRect/>
          </a:stretch>
        </p:blipFill>
        <p:spPr>
          <a:xfrm>
            <a:off x="0" y="5067300"/>
            <a:ext cx="12192000" cy="1790271"/>
          </a:xfrm>
          <a:prstGeom prst="rect">
            <a:avLst/>
          </a:prstGeom>
        </p:spPr>
      </p:pic>
      <p:pic>
        <p:nvPicPr>
          <p:cNvPr id="9" name="图片 8"/>
          <p:cNvPicPr>
            <a:picLocks noChangeAspect="1"/>
          </p:cNvPicPr>
          <p:nvPr userDrawn="1">
            <p:custDataLst>
              <p:tags r:id="rId7"/>
            </p:custDataLst>
          </p:nvPr>
        </p:nvPicPr>
        <p:blipFill rotWithShape="1">
          <a:blip r:embed="rId8"/>
          <a:srcRect/>
          <a:stretch>
            <a:fillRect/>
          </a:stretch>
        </p:blipFill>
        <p:spPr>
          <a:xfrm>
            <a:off x="1819512" y="419661"/>
            <a:ext cx="1563054" cy="880570"/>
          </a:xfrm>
          <a:custGeom>
            <a:avLst/>
            <a:gdLst>
              <a:gd name="connsiteX0" fmla="*/ 0 w 1477288"/>
              <a:gd name="connsiteY0" fmla="*/ 0 h 832252"/>
              <a:gd name="connsiteX1" fmla="*/ 1477288 w 1477288"/>
              <a:gd name="connsiteY1" fmla="*/ 0 h 832252"/>
              <a:gd name="connsiteX2" fmla="*/ 1477288 w 1477288"/>
              <a:gd name="connsiteY2" fmla="*/ 832252 h 832252"/>
              <a:gd name="connsiteX3" fmla="*/ 0 w 1477288"/>
              <a:gd name="connsiteY3" fmla="*/ 832252 h 832252"/>
            </a:gdLst>
            <a:ahLst/>
            <a:cxnLst>
              <a:cxn ang="0">
                <a:pos x="connsiteX0" y="connsiteY0"/>
              </a:cxn>
              <a:cxn ang="0">
                <a:pos x="connsiteX1" y="connsiteY1"/>
              </a:cxn>
              <a:cxn ang="0">
                <a:pos x="connsiteX2" y="connsiteY2"/>
              </a:cxn>
              <a:cxn ang="0">
                <a:pos x="connsiteX3" y="connsiteY3"/>
              </a:cxn>
            </a:cxnLst>
            <a:rect l="l" t="t" r="r" b="b"/>
            <a:pathLst>
              <a:path w="1477288" h="832252">
                <a:moveTo>
                  <a:pt x="0" y="0"/>
                </a:moveTo>
                <a:lnTo>
                  <a:pt x="1477288" y="0"/>
                </a:lnTo>
                <a:lnTo>
                  <a:pt x="1477288" y="832252"/>
                </a:lnTo>
                <a:lnTo>
                  <a:pt x="0" y="832252"/>
                </a:lnTo>
                <a:close/>
              </a:path>
            </a:pathLst>
          </a:custGeom>
        </p:spPr>
      </p:pic>
      <p:sp>
        <p:nvSpPr>
          <p:cNvPr id="2" name="标题 1"/>
          <p:cNvSpPr>
            <a:spLocks noGrp="1"/>
          </p:cNvSpPr>
          <p:nvPr>
            <p:ph type="title"/>
            <p:custDataLst>
              <p:tags r:id="rId9"/>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cstate="email"/>
          <a:stretch>
            <a:fillRect/>
          </a:stretch>
        </p:blipFill>
        <p:spPr>
          <a:xfrm>
            <a:off x="0" y="428"/>
            <a:ext cx="12192000" cy="6869669"/>
          </a:xfrm>
          <a:prstGeom prst="rect">
            <a:avLst/>
          </a:prstGeom>
        </p:spPr>
      </p:pic>
      <p:sp>
        <p:nvSpPr>
          <p:cNvPr id="7" name="矩形 6"/>
          <p:cNvSpPr/>
          <p:nvPr userDrawn="1">
            <p:custDataLst>
              <p:tags r:id="rId4"/>
            </p:custDataLst>
          </p:nvPr>
        </p:nvSpPr>
        <p:spPr>
          <a:xfrm>
            <a:off x="0" y="0"/>
            <a:ext cx="12192000" cy="6870097"/>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custDataLst>
              <p:tags r:id="rId5"/>
            </p:custDataLst>
          </p:nvPr>
        </p:nvPicPr>
        <p:blipFill rotWithShape="1">
          <a:blip r:embed="rId6" cstate="email"/>
          <a:srcRect/>
          <a:stretch>
            <a:fillRect/>
          </a:stretch>
        </p:blipFill>
        <p:spPr>
          <a:xfrm>
            <a:off x="0" y="4280992"/>
            <a:ext cx="12192000" cy="2577008"/>
          </a:xfrm>
          <a:prstGeom prst="rect">
            <a:avLst/>
          </a:prstGeom>
        </p:spPr>
      </p:pic>
      <p:sp>
        <p:nvSpPr>
          <p:cNvPr id="2" name="标题 1"/>
          <p:cNvSpPr>
            <a:spLocks noGrp="1"/>
          </p:cNvSpPr>
          <p:nvPr>
            <p:ph type="title" hasCustomPrompt="1"/>
            <p:custDataLst>
              <p:tags r:id="rId7"/>
            </p:custDataLst>
          </p:nvPr>
        </p:nvSpPr>
        <p:spPr>
          <a:xfrm>
            <a:off x="2176441" y="2409151"/>
            <a:ext cx="7839118" cy="1200329"/>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dirty="0">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lang="zh-CN" altLang="en-US" dirty="0">
                <a:sym typeface="+mn-ea"/>
              </a:rPr>
              <a:t>单击此处</a:t>
            </a:r>
            <a:r>
              <a:rPr dirty="0">
                <a:sym typeface="+mn-ea"/>
              </a:rPr>
              <a:t>编辑标题</a:t>
            </a:r>
            <a:endParaRPr dirty="0">
              <a:sym typeface="+mn-ea"/>
            </a:endParaRPr>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pic>
        <p:nvPicPr>
          <p:cNvPr id="9" name="图片 8"/>
          <p:cNvPicPr>
            <a:picLocks noChangeAspect="1"/>
          </p:cNvPicPr>
          <p:nvPr userDrawn="1">
            <p:custDataLst>
              <p:tags r:id="rId11"/>
            </p:custDataLst>
          </p:nvPr>
        </p:nvPicPr>
        <p:blipFill>
          <a:blip r:embed="rId12" cstate="email"/>
          <a:stretch>
            <a:fillRect/>
          </a:stretch>
        </p:blipFill>
        <p:spPr>
          <a:xfrm>
            <a:off x="9384943" y="1765529"/>
            <a:ext cx="1760647" cy="1400515"/>
          </a:xfrm>
          <a:prstGeom prst="rect">
            <a:avLst/>
          </a:prstGeom>
        </p:spPr>
      </p:pic>
      <p:pic>
        <p:nvPicPr>
          <p:cNvPr id="10" name="图片 9"/>
          <p:cNvPicPr>
            <a:picLocks noChangeAspect="1"/>
          </p:cNvPicPr>
          <p:nvPr userDrawn="1">
            <p:custDataLst>
              <p:tags r:id="rId13"/>
            </p:custDataLst>
          </p:nvPr>
        </p:nvPicPr>
        <p:blipFill>
          <a:blip r:embed="rId14"/>
          <a:stretch>
            <a:fillRect/>
          </a:stretch>
        </p:blipFill>
        <p:spPr>
          <a:xfrm>
            <a:off x="1178245" y="677964"/>
            <a:ext cx="1374642" cy="1344758"/>
          </a:xfrm>
          <a:prstGeom prst="rect">
            <a:avLst/>
          </a:prstGeom>
        </p:spPr>
      </p:pic>
      <p:cxnSp>
        <p:nvCxnSpPr>
          <p:cNvPr id="13" name="直接连接符 12"/>
          <p:cNvCxnSpPr/>
          <p:nvPr>
            <p:custDataLst>
              <p:tags r:id="rId15"/>
            </p:custDataLst>
          </p:nvPr>
        </p:nvCxnSpPr>
        <p:spPr>
          <a:xfrm>
            <a:off x="2840421" y="4000273"/>
            <a:ext cx="18077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6"/>
            </p:custDataLst>
          </p:nvPr>
        </p:nvCxnSpPr>
        <p:spPr>
          <a:xfrm>
            <a:off x="7543800" y="4000273"/>
            <a:ext cx="18077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占位符 17"/>
          <p:cNvSpPr>
            <a:spLocks noGrp="1"/>
          </p:cNvSpPr>
          <p:nvPr userDrawn="1">
            <p:ph type="body" sz="quarter" idx="13" hasCustomPrompt="1"/>
            <p:custDataLst>
              <p:tags r:id="rId17"/>
            </p:custDataLst>
          </p:nvPr>
        </p:nvSpPr>
        <p:spPr>
          <a:xfrm>
            <a:off x="4648200" y="3699769"/>
            <a:ext cx="2895600" cy="619023"/>
          </a:xfrm>
        </p:spPr>
        <p:txBody>
          <a:bodyPr lIns="91440" tIns="45720" rIns="91440" bIns="45720" anchor="ctr" anchorCtr="0">
            <a:normAutofit/>
          </a:bodyPr>
          <a:lstStyle>
            <a:lvl1pPr marL="0" indent="0" algn="ctr">
              <a:buNone/>
              <a:defRPr sz="2800" baseline="0">
                <a:solidFill>
                  <a:schemeClr val="accent1"/>
                </a:solidFill>
                <a:ea typeface="楷体" panose="02010609060101010101" pitchFamily="49" charset="-122"/>
              </a:defRPr>
            </a:lvl1pPr>
          </a:lstStyle>
          <a:p>
            <a:pPr lvl="0"/>
            <a:r>
              <a:rPr lang="zh-CN" altLang="en-US" dirty="0"/>
              <a:t>编辑文本</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539FB29-133C-4C0C-9960-5F79DEB63108}"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BF5EEFD-BBF2-46AA-933B-929F17BB1807}"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B539FB29-133C-4C0C-9960-5F79DEB63108}"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BF5EEFD-BBF2-46AA-933B-929F17BB1807}"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B539FB29-133C-4C0C-9960-5F79DEB63108}"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BF5EEFD-BBF2-46AA-933B-929F17BB1807}"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B539FB29-133C-4C0C-9960-5F79DEB63108}"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BF5EEFD-BBF2-46AA-933B-929F17BB1807}"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539FB29-133C-4C0C-9960-5F79DEB63108}"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BF5EEFD-BBF2-46AA-933B-929F17BB1807}"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539FB29-133C-4C0C-9960-5F79DEB63108}"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BF5EEFD-BBF2-46AA-933B-929F17BB1807}"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8" Type="http://schemas.openxmlformats.org/officeDocument/2006/relationships/theme" Target="../theme/theme4.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3"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4" r:id="rId1"/>
    <p:sldLayoutId id="2147483675" r:id="rId2"/>
  </p:sldLayoutIdLst>
  <mc:AlternateContent xmlns:mc="http://schemas.openxmlformats.org/markup-compatibility/2006">
    <mc:Choice xmlns:p15="http://schemas.microsoft.com/office/powerpoint/2012/main" Requires="p15">
      <p:transition xmlns:p14="http://schemas.microsoft.com/office/powerpoint/2010/main" Requires="p14" advTm="0">
        <p15:prstTrans prst="curtains"/>
      </p:transition>
    </mc:Choice>
    <mc:Fallback>
      <p:transition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楷体" panose="020106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5.png"/><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2" Type="http://schemas.openxmlformats.org/officeDocument/2006/relationships/notesSlide" Target="../notesSlides/notesSlide1.xml"/><Relationship Id="rId11" Type="http://schemas.openxmlformats.org/officeDocument/2006/relationships/slideLayout" Target="../slideLayouts/slideLayout12.xml"/><Relationship Id="rId10" Type="http://schemas.openxmlformats.org/officeDocument/2006/relationships/image" Target="../media/image22.png"/><Relationship Id="rId1" Type="http://schemas.openxmlformats.org/officeDocument/2006/relationships/tags" Target="../tags/tag93.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147.xml"/><Relationship Id="rId7" Type="http://schemas.openxmlformats.org/officeDocument/2006/relationships/image" Target="../media/image29.jpeg"/><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0" Type="http://schemas.openxmlformats.org/officeDocument/2006/relationships/notesSlide" Target="../notesSlides/notesSlide10.xml"/><Relationship Id="rId1" Type="http://schemas.openxmlformats.org/officeDocument/2006/relationships/tags" Target="../tags/tag141.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154.xml"/><Relationship Id="rId7" Type="http://schemas.openxmlformats.org/officeDocument/2006/relationships/image" Target="../media/image30.jpeg"/><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0" Type="http://schemas.openxmlformats.org/officeDocument/2006/relationships/notesSlide" Target="../notesSlides/notesSlide11.xml"/><Relationship Id="rId1" Type="http://schemas.openxmlformats.org/officeDocument/2006/relationships/tags" Target="../tags/tag14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4.xml"/><Relationship Id="rId5" Type="http://schemas.openxmlformats.org/officeDocument/2006/relationships/tags" Target="../tags/tag157.xml"/><Relationship Id="rId4" Type="http://schemas.openxmlformats.org/officeDocument/2006/relationships/image" Target="../media/image32.png"/><Relationship Id="rId3" Type="http://schemas.openxmlformats.org/officeDocument/2006/relationships/image" Target="../media/image31.jpeg"/><Relationship Id="rId2" Type="http://schemas.openxmlformats.org/officeDocument/2006/relationships/tags" Target="../tags/tag156.xml"/><Relationship Id="rId1" Type="http://schemas.openxmlformats.org/officeDocument/2006/relationships/tags" Target="../tags/tag15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159.xml"/><Relationship Id="rId1" Type="http://schemas.openxmlformats.org/officeDocument/2006/relationships/tags" Target="../tags/tag15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24.xml"/><Relationship Id="rId7" Type="http://schemas.openxmlformats.org/officeDocument/2006/relationships/tags" Target="../tags/tag105.xml"/><Relationship Id="rId6" Type="http://schemas.openxmlformats.org/officeDocument/2006/relationships/image" Target="../media/image23.jpeg"/><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112.xml"/><Relationship Id="rId7" Type="http://schemas.openxmlformats.org/officeDocument/2006/relationships/image" Target="../media/image24.jpeg"/><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0" Type="http://schemas.openxmlformats.org/officeDocument/2006/relationships/notesSlide" Target="../notesSlides/notesSlide5.xml"/><Relationship Id="rId1" Type="http://schemas.openxmlformats.org/officeDocument/2006/relationships/tags" Target="../tags/tag106.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119.xml"/><Relationship Id="rId7" Type="http://schemas.openxmlformats.org/officeDocument/2006/relationships/image" Target="../media/image25.jpeg"/><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0" Type="http://schemas.openxmlformats.org/officeDocument/2006/relationships/notesSlide" Target="../notesSlides/notesSlide6.xml"/><Relationship Id="rId1" Type="http://schemas.openxmlformats.org/officeDocument/2006/relationships/tags" Target="../tags/tag113.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126.xml"/><Relationship Id="rId7" Type="http://schemas.openxmlformats.org/officeDocument/2006/relationships/image" Target="../media/image26.jpeg"/><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0" Type="http://schemas.openxmlformats.org/officeDocument/2006/relationships/notesSlide" Target="../notesSlides/notesSlide7.xml"/><Relationship Id="rId1" Type="http://schemas.openxmlformats.org/officeDocument/2006/relationships/tags" Target="../tags/tag120.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133.xml"/><Relationship Id="rId7" Type="http://schemas.openxmlformats.org/officeDocument/2006/relationships/image" Target="../media/image27.jpeg"/><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0" Type="http://schemas.openxmlformats.org/officeDocument/2006/relationships/notesSlide" Target="../notesSlides/notesSlide8.xml"/><Relationship Id="rId1" Type="http://schemas.openxmlformats.org/officeDocument/2006/relationships/tags" Target="../tags/tag127.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140.xml"/><Relationship Id="rId7" Type="http://schemas.openxmlformats.org/officeDocument/2006/relationships/image" Target="../media/image28.jpeg"/><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0" Type="http://schemas.openxmlformats.org/officeDocument/2006/relationships/notesSlide" Target="../notesSlides/notesSlide9.xml"/><Relationship Id="rId1" Type="http://schemas.openxmlformats.org/officeDocument/2006/relationships/tags" Target="../tags/tag1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27" name=""/>
        <p:cNvGrpSpPr/>
        <p:nvPr/>
      </p:nvGrpSpPr>
      <p:grpSpPr>
        <a:xfrm>
          <a:off x="0" y="0"/>
          <a:ext cx="0" cy="0"/>
          <a:chOff x="0" y="0"/>
          <a:chExt cx="0" cy="0"/>
        </a:xfrm>
      </p:grpSpPr>
      <p:sp>
        <p:nvSpPr>
          <p:cNvPr id="1048577" name="PA_五角星 15"/>
          <p:cNvSpPr/>
          <p:nvPr>
            <p:custDataLst>
              <p:tags r:id="rId1"/>
            </p:custDataLst>
          </p:nvPr>
        </p:nvSpPr>
        <p:spPr>
          <a:xfrm rot="21146867">
            <a:off x="-1677120" y="8212701"/>
            <a:ext cx="1289984" cy="1289984"/>
          </a:xfrm>
          <a:prstGeom prst="star5">
            <a:avLst/>
          </a:prstGeom>
          <a:gradFill flip="none" rotWithShape="1">
            <a:gsLst>
              <a:gs pos="2000">
                <a:srgbClr val="FFC000"/>
              </a:gs>
              <a:gs pos="46000">
                <a:srgbClr val="FFFF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48578" name="PA_五角星 16"/>
          <p:cNvSpPr/>
          <p:nvPr>
            <p:custDataLst>
              <p:tags r:id="rId2"/>
            </p:custDataLst>
          </p:nvPr>
        </p:nvSpPr>
        <p:spPr>
          <a:xfrm rot="21146867">
            <a:off x="-684581" y="7448943"/>
            <a:ext cx="644992" cy="644992"/>
          </a:xfrm>
          <a:prstGeom prst="star5">
            <a:avLst/>
          </a:prstGeom>
          <a:gradFill flip="none" rotWithShape="1">
            <a:gsLst>
              <a:gs pos="2000">
                <a:srgbClr val="FFC000"/>
              </a:gs>
              <a:gs pos="46000">
                <a:srgbClr val="FFFF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48579" name="PA_五角星 17"/>
          <p:cNvSpPr/>
          <p:nvPr>
            <p:custDataLst>
              <p:tags r:id="rId3"/>
            </p:custDataLst>
          </p:nvPr>
        </p:nvSpPr>
        <p:spPr>
          <a:xfrm rot="21146867">
            <a:off x="-1737287" y="7086568"/>
            <a:ext cx="644992" cy="644992"/>
          </a:xfrm>
          <a:prstGeom prst="star5">
            <a:avLst/>
          </a:prstGeom>
          <a:gradFill flip="none" rotWithShape="1">
            <a:gsLst>
              <a:gs pos="2000">
                <a:srgbClr val="FFC000"/>
              </a:gs>
              <a:gs pos="46000">
                <a:srgbClr val="FFFF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48580" name="PA_五角星 18"/>
          <p:cNvSpPr/>
          <p:nvPr>
            <p:custDataLst>
              <p:tags r:id="rId4"/>
            </p:custDataLst>
          </p:nvPr>
        </p:nvSpPr>
        <p:spPr>
          <a:xfrm rot="21146867">
            <a:off x="-3713923" y="8020677"/>
            <a:ext cx="1289984" cy="1289984"/>
          </a:xfrm>
          <a:prstGeom prst="star5">
            <a:avLst/>
          </a:prstGeom>
          <a:gradFill flip="none" rotWithShape="1">
            <a:gsLst>
              <a:gs pos="2000">
                <a:srgbClr val="FFC000"/>
              </a:gs>
              <a:gs pos="46000">
                <a:srgbClr val="FFFF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48581" name="PA_五角星 19"/>
          <p:cNvSpPr/>
          <p:nvPr>
            <p:custDataLst>
              <p:tags r:id="rId5"/>
            </p:custDataLst>
          </p:nvPr>
        </p:nvSpPr>
        <p:spPr>
          <a:xfrm rot="21146867">
            <a:off x="-2313818" y="7553027"/>
            <a:ext cx="637387" cy="637387"/>
          </a:xfrm>
          <a:prstGeom prst="star5">
            <a:avLst/>
          </a:prstGeom>
          <a:gradFill flip="none" rotWithShape="1">
            <a:gsLst>
              <a:gs pos="2000">
                <a:srgbClr val="FFC000"/>
              </a:gs>
              <a:gs pos="46000">
                <a:srgbClr val="FFFF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48582" name="PA_五角星 14"/>
          <p:cNvSpPr/>
          <p:nvPr>
            <p:custDataLst>
              <p:tags r:id="rId6"/>
            </p:custDataLst>
          </p:nvPr>
        </p:nvSpPr>
        <p:spPr>
          <a:xfrm rot="21146867">
            <a:off x="-4943456" y="5732424"/>
            <a:ext cx="3114957" cy="3114957"/>
          </a:xfrm>
          <a:prstGeom prst="star5">
            <a:avLst/>
          </a:prstGeom>
          <a:gradFill flip="none" rotWithShape="1">
            <a:gsLst>
              <a:gs pos="2000">
                <a:srgbClr val="FFC000"/>
              </a:gs>
              <a:gs pos="46000">
                <a:srgbClr val="FFFF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48583" name="PA_五角星 20"/>
          <p:cNvSpPr/>
          <p:nvPr>
            <p:custDataLst>
              <p:tags r:id="rId7"/>
            </p:custDataLst>
          </p:nvPr>
        </p:nvSpPr>
        <p:spPr>
          <a:xfrm rot="21146867">
            <a:off x="-2780292" y="5956426"/>
            <a:ext cx="3114957" cy="3114957"/>
          </a:xfrm>
          <a:prstGeom prst="star5">
            <a:avLst/>
          </a:prstGeom>
          <a:gradFill flip="none" rotWithShape="1">
            <a:gsLst>
              <a:gs pos="2000">
                <a:srgbClr val="FFC000"/>
              </a:gs>
              <a:gs pos="46000">
                <a:srgbClr val="FFFF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pic>
        <p:nvPicPr>
          <p:cNvPr id="2097153" name="图片 1"/>
          <p:cNvPicPr>
            <a:picLocks noChangeAspect="1"/>
          </p:cNvPicPr>
          <p:nvPr/>
        </p:nvPicPr>
        <p:blipFill>
          <a:blip r:embed="rId8"/>
          <a:stretch>
            <a:fillRect/>
          </a:stretch>
        </p:blipFill>
        <p:spPr>
          <a:xfrm>
            <a:off x="60325" y="4817110"/>
            <a:ext cx="12284075" cy="2009140"/>
          </a:xfrm>
          <a:prstGeom prst="rect">
            <a:avLst/>
          </a:prstGeom>
          <a:noFill/>
          <a:ln w="9525">
            <a:noFill/>
          </a:ln>
        </p:spPr>
      </p:pic>
      <p:pic>
        <p:nvPicPr>
          <p:cNvPr id="2097154" name="PA_图片 12"/>
          <p:cNvPicPr>
            <a:picLocks noChangeAspect="1"/>
          </p:cNvPicPr>
          <p:nvPr/>
        </p:nvPicPr>
        <p:blipFill>
          <a:blip r:embed="rId9"/>
          <a:stretch>
            <a:fillRect/>
          </a:stretch>
        </p:blipFill>
        <p:spPr>
          <a:xfrm>
            <a:off x="-60960" y="-42545"/>
            <a:ext cx="4439920" cy="1448435"/>
          </a:xfrm>
          <a:prstGeom prst="rect">
            <a:avLst/>
          </a:prstGeom>
          <a:noFill/>
          <a:ln w="9525">
            <a:noFill/>
          </a:ln>
        </p:spPr>
      </p:pic>
      <p:pic>
        <p:nvPicPr>
          <p:cNvPr id="2097155" name="图片 4"/>
          <p:cNvPicPr>
            <a:picLocks noChangeAspect="1"/>
          </p:cNvPicPr>
          <p:nvPr/>
        </p:nvPicPr>
        <p:blipFill>
          <a:blip r:embed="rId10"/>
          <a:stretch>
            <a:fillRect/>
          </a:stretch>
        </p:blipFill>
        <p:spPr>
          <a:xfrm>
            <a:off x="9504680" y="272415"/>
            <a:ext cx="2386965" cy="1343025"/>
          </a:xfrm>
          <a:prstGeom prst="rect">
            <a:avLst/>
          </a:prstGeom>
          <a:noFill/>
          <a:ln w="9525">
            <a:noFill/>
          </a:ln>
        </p:spPr>
      </p:pic>
      <p:sp>
        <p:nvSpPr>
          <p:cNvPr id="1048584" name="文本框 3"/>
          <p:cNvSpPr txBox="1"/>
          <p:nvPr/>
        </p:nvSpPr>
        <p:spPr>
          <a:xfrm>
            <a:off x="1602740" y="1910080"/>
            <a:ext cx="9086215" cy="1106805"/>
          </a:xfrm>
          <a:prstGeom prst="rect">
            <a:avLst/>
          </a:prstGeom>
          <a:noFill/>
        </p:spPr>
        <p:txBody>
          <a:bodyPr wrap="square" rtlCol="0" anchor="t">
            <a:spAutoFit/>
          </a:bodyPr>
          <a:p>
            <a:pPr algn="ctr" defTabSz="914400">
              <a:lnSpc>
                <a:spcPct val="150000"/>
              </a:lnSpc>
            </a:pPr>
            <a:r>
              <a:rPr lang="en-US" altLang="zh-CN" sz="44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2021</a:t>
            </a:r>
            <a:r>
              <a:rPr lang="zh-CN" altLang="en-US" sz="44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年第一次教职工政治理论学习</a:t>
            </a:r>
            <a:endParaRPr lang="zh-CN" altLang="en-US" sz="4400"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48585" name="文本框 6"/>
          <p:cNvSpPr txBox="1"/>
          <p:nvPr/>
        </p:nvSpPr>
        <p:spPr>
          <a:xfrm>
            <a:off x="4551045" y="3745230"/>
            <a:ext cx="3189605" cy="645160"/>
          </a:xfrm>
          <a:prstGeom prst="rect">
            <a:avLst/>
          </a:prstGeom>
          <a:noFill/>
          <a:ln w="9525">
            <a:noFill/>
          </a:ln>
        </p:spPr>
        <p:txBody>
          <a:bodyPr wrap="square" anchor="t">
            <a:spAutoFit/>
          </a:bodyPr>
          <a:p>
            <a:pPr eaLnBrk="0" hangingPunct="0"/>
            <a:r>
              <a:rPr lang="zh-CN" altLang="zh-CN" sz="3600" b="1" dirty="0">
                <a:solidFill>
                  <a:srgbClr val="C00000"/>
                </a:solidFill>
                <a:latin typeface="微软雅黑" panose="020B0503020204020204" pitchFamily="34" charset="-122"/>
                <a:ea typeface="微软雅黑" panose="020B0503020204020204" pitchFamily="34" charset="-122"/>
              </a:rPr>
              <a:t>党委宣传部 制</a:t>
            </a:r>
            <a:endParaRPr lang="zh-CN" altLang="zh-CN" sz="3600" b="1" dirty="0">
              <a:solidFill>
                <a:srgbClr val="C00000"/>
              </a:solidFill>
              <a:latin typeface="微软雅黑" panose="020B0503020204020204" pitchFamily="34" charset="-122"/>
              <a:ea typeface="微软雅黑" panose="020B0503020204020204" pitchFamily="34" charset="-122"/>
            </a:endParaRPr>
          </a:p>
        </p:txBody>
      </p:sp>
      <p:sp>
        <p:nvSpPr>
          <p:cNvPr id="1048586" name="TextBox 1"/>
          <p:cNvSpPr txBox="1"/>
          <p:nvPr/>
        </p:nvSpPr>
        <p:spPr>
          <a:xfrm>
            <a:off x="4919345" y="4508500"/>
            <a:ext cx="2566035" cy="583565"/>
          </a:xfrm>
          <a:prstGeom prst="rect">
            <a:avLst/>
          </a:prstGeom>
          <a:noFill/>
          <a:ln w="9525">
            <a:noFill/>
          </a:ln>
        </p:spPr>
        <p:txBody>
          <a:bodyPr wrap="square" anchor="t">
            <a:spAutoFit/>
          </a:bodyPr>
          <a:p>
            <a:r>
              <a:rPr lang="en-US" altLang="zh-CN" sz="3200" b="1" dirty="0">
                <a:solidFill>
                  <a:srgbClr val="C00000"/>
                </a:solidFill>
                <a:latin typeface="微软雅黑" panose="020B0503020204020204" pitchFamily="34" charset="-122"/>
                <a:ea typeface="微软雅黑" panose="020B0503020204020204" pitchFamily="34" charset="-122"/>
              </a:rPr>
              <a:t>2021</a:t>
            </a:r>
            <a:r>
              <a:rPr lang="zh-CN" altLang="en-US" sz="3200" b="1" dirty="0">
                <a:solidFill>
                  <a:srgbClr val="C00000"/>
                </a:solidFill>
                <a:latin typeface="微软雅黑" panose="020B0503020204020204" pitchFamily="34" charset="-122"/>
                <a:ea typeface="微软雅黑" panose="020B0503020204020204" pitchFamily="34" charset="-122"/>
              </a:rPr>
              <a:t>年</a:t>
            </a:r>
            <a:r>
              <a:rPr lang="en-US" altLang="zh-CN" sz="3200" b="1" dirty="0">
                <a:solidFill>
                  <a:srgbClr val="C00000"/>
                </a:solidFill>
                <a:latin typeface="微软雅黑" panose="020B0503020204020204" pitchFamily="34" charset="-122"/>
                <a:ea typeface="微软雅黑" panose="020B0503020204020204" pitchFamily="34" charset="-122"/>
              </a:rPr>
              <a:t>1</a:t>
            </a:r>
            <a:r>
              <a:rPr lang="zh-CN" altLang="en-US" sz="3200" b="1" dirty="0">
                <a:solidFill>
                  <a:srgbClr val="C00000"/>
                </a:solidFill>
                <a:latin typeface="微软雅黑" panose="020B0503020204020204" pitchFamily="34" charset="-122"/>
                <a:ea typeface="微软雅黑" panose="020B0503020204020204" pitchFamily="34" charset="-122"/>
              </a:rPr>
              <a:t>月</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097153"/>
                                        </p:tgtEl>
                                        <p:attrNameLst>
                                          <p:attrName>style.visibility</p:attrName>
                                        </p:attrNameLst>
                                      </p:cBhvr>
                                      <p:to>
                                        <p:strVal val="visible"/>
                                      </p:to>
                                    </p:set>
                                    <p:animEffect transition="in" filter="barn(inVertical)">
                                      <p:cBhvr>
                                        <p:cTn id="7" dur="1000"/>
                                        <p:tgtEl>
                                          <p:spTgt spid="2097153"/>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2097154"/>
                                        </p:tgtEl>
                                        <p:attrNameLst>
                                          <p:attrName>style.visibility</p:attrName>
                                        </p:attrNameLst>
                                      </p:cBhvr>
                                      <p:to>
                                        <p:strVal val="visible"/>
                                      </p:to>
                                    </p:set>
                                    <p:anim calcmode="lin" valueType="num">
                                      <p:cBhvr>
                                        <p:cTn id="11" dur="500" fill="hold"/>
                                        <p:tgtEl>
                                          <p:spTgt spid="2097154"/>
                                        </p:tgtEl>
                                        <p:attrNameLst>
                                          <p:attrName>ppt_x</p:attrName>
                                        </p:attrNameLst>
                                      </p:cBhvr>
                                      <p:tavLst>
                                        <p:tav tm="0">
                                          <p:val>
                                            <p:strVal val="0-#ppt_w/2"/>
                                          </p:val>
                                        </p:tav>
                                        <p:tav tm="100000">
                                          <p:val>
                                            <p:strVal val="#ppt_x"/>
                                          </p:val>
                                        </p:tav>
                                      </p:tavLst>
                                    </p:anim>
                                    <p:anim calcmode="lin" valueType="num">
                                      <p:cBhvr>
                                        <p:cTn id="12" dur="500" fill="hold"/>
                                        <p:tgtEl>
                                          <p:spTgt spid="209715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097155"/>
                                        </p:tgtEl>
                                        <p:attrNameLst>
                                          <p:attrName>style.visibility</p:attrName>
                                        </p:attrNameLst>
                                      </p:cBhvr>
                                      <p:to>
                                        <p:strVal val="visible"/>
                                      </p:to>
                                    </p:set>
                                    <p:anim calcmode="lin" valueType="num">
                                      <p:cBhvr>
                                        <p:cTn id="15" dur="500" fill="hold"/>
                                        <p:tgtEl>
                                          <p:spTgt spid="2097155"/>
                                        </p:tgtEl>
                                        <p:attrNameLst>
                                          <p:attrName>ppt_x</p:attrName>
                                        </p:attrNameLst>
                                      </p:cBhvr>
                                      <p:tavLst>
                                        <p:tav tm="0">
                                          <p:val>
                                            <p:strVal val="1+#ppt_w/2"/>
                                          </p:val>
                                        </p:tav>
                                        <p:tav tm="100000">
                                          <p:val>
                                            <p:strVal val="#ppt_x"/>
                                          </p:val>
                                        </p:tav>
                                      </p:tavLst>
                                    </p:anim>
                                    <p:anim calcmode="lin" valueType="num">
                                      <p:cBhvr>
                                        <p:cTn id="16" dur="500" fill="hold"/>
                                        <p:tgtEl>
                                          <p:spTgt spid="2097155"/>
                                        </p:tgtEl>
                                        <p:attrNameLst>
                                          <p:attrName>ppt_y</p:attrName>
                                        </p:attrNameLst>
                                      </p:cBhvr>
                                      <p:tavLst>
                                        <p:tav tm="0">
                                          <p:val>
                                            <p:strVal val="#ppt_y"/>
                                          </p:val>
                                        </p:tav>
                                        <p:tav tm="100000">
                                          <p:val>
                                            <p:strVal val="#ppt_y"/>
                                          </p:val>
                                        </p:tav>
                                      </p:tavLst>
                                    </p:anim>
                                  </p:childTnLst>
                                </p:cTn>
                              </p:par>
                              <p:par>
                                <p:cTn id="17"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18" dur="5000" fill="hold"/>
                                        <p:tgtEl>
                                          <p:spTgt spid="1048582"/>
                                        </p:tgtEl>
                                        <p:attrNameLst>
                                          <p:attrName>ppt_x</p:attrName>
                                          <p:attrName>ppt_y</p:attrName>
                                        </p:attrNameLst>
                                      </p:cBhvr>
                                      <p:rCtr x="78854" y="-92806"/>
                                    </p:animMotion>
                                  </p:childTnLst>
                                </p:cTn>
                              </p:par>
                              <p:par>
                                <p:cTn id="19" presetID="8" presetClass="emph" presetSubtype="0" repeatCount="2000" fill="hold" grpId="1" nodeType="withEffect">
                                  <p:stCondLst>
                                    <p:cond delay="1250"/>
                                  </p:stCondLst>
                                  <p:childTnLst>
                                    <p:animRot by="21600000">
                                      <p:cBhvr>
                                        <p:cTn id="20" dur="1750" fill="hold"/>
                                        <p:tgtEl>
                                          <p:spTgt spid="1048582"/>
                                        </p:tgtEl>
                                        <p:attrNameLst>
                                          <p:attrName>r</p:attrName>
                                        </p:attrNameLst>
                                      </p:cBhvr>
                                    </p:animRot>
                                  </p:childTnLst>
                                </p:cTn>
                              </p:par>
                              <p:par>
                                <p:cTn id="21" presetID="6" presetClass="emph" presetSubtype="0" decel="32000" fill="hold" grpId="2" nodeType="withEffect">
                                  <p:stCondLst>
                                    <p:cond delay="4500"/>
                                  </p:stCondLst>
                                  <p:childTnLst>
                                    <p:animScale>
                                      <p:cBhvr>
                                        <p:cTn id="22" dur="1500" fill="hold"/>
                                        <p:tgtEl>
                                          <p:spTgt spid="1048582"/>
                                        </p:tgtEl>
                                      </p:cBhvr>
                                      <p:by x="750000" y="750000"/>
                                    </p:animScale>
                                  </p:childTnLst>
                                </p:cTn>
                              </p:par>
                              <p:par>
                                <p:cTn id="23" presetID="10" presetClass="exit" presetSubtype="0" fill="hold" grpId="3" nodeType="withEffect">
                                  <p:stCondLst>
                                    <p:cond delay="5000"/>
                                  </p:stCondLst>
                                  <p:childTnLst>
                                    <p:animEffect transition="out" filter="fade">
                                      <p:cBhvr>
                                        <p:cTn id="24" dur="1000"/>
                                        <p:tgtEl>
                                          <p:spTgt spid="1048582"/>
                                        </p:tgtEl>
                                      </p:cBhvr>
                                    </p:animEffect>
                                    <p:set>
                                      <p:cBhvr>
                                        <p:cTn id="25" dur="1" fill="hold">
                                          <p:stCondLst>
                                            <p:cond delay="999"/>
                                          </p:stCondLst>
                                        </p:cTn>
                                        <p:tgtEl>
                                          <p:spTgt spid="1048582"/>
                                        </p:tgtEl>
                                        <p:attrNameLst>
                                          <p:attrName>style.visibility</p:attrName>
                                        </p:attrNameLst>
                                      </p:cBhvr>
                                      <p:to>
                                        <p:strVal val="hidden"/>
                                      </p:to>
                                    </p:set>
                                  </p:childTnLst>
                                </p:cTn>
                              </p:par>
                              <p:par>
                                <p:cTn id="26"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27" dur="2000" fill="hold"/>
                                        <p:tgtEl>
                                          <p:spTgt spid="1048577"/>
                                        </p:tgtEl>
                                        <p:attrNameLst>
                                          <p:attrName>ppt_x</p:attrName>
                                          <p:attrName>ppt_y</p:attrName>
                                        </p:attrNameLst>
                                      </p:cBhvr>
                                      <p:rCtr x="56649" y="-70167"/>
                                    </p:animMotion>
                                  </p:childTnLst>
                                </p:cTn>
                              </p:par>
                              <p:par>
                                <p:cTn id="28" presetID="8" presetClass="emph" presetSubtype="0" fill="hold" grpId="1" nodeType="withEffect">
                                  <p:stCondLst>
                                    <p:cond delay="250"/>
                                  </p:stCondLst>
                                  <p:childTnLst>
                                    <p:animRot by="21600000">
                                      <p:cBhvr>
                                        <p:cTn id="29" dur="3500" fill="hold"/>
                                        <p:tgtEl>
                                          <p:spTgt spid="1048577"/>
                                        </p:tgtEl>
                                        <p:attrNameLst>
                                          <p:attrName>r</p:attrName>
                                        </p:attrNameLst>
                                      </p:cBhvr>
                                    </p:animRot>
                                  </p:childTnLst>
                                </p:cTn>
                              </p:par>
                              <p:par>
                                <p:cTn id="30" presetID="0" presetClass="path" presetSubtype="0" accel="50000" decel="50000" fill="hold" grpId="0" nodeType="withEffect">
                                  <p:stCondLst>
                                    <p:cond delay="500"/>
                                  </p:stCondLst>
                                  <p:childTnLst>
                                    <p:animMotion origin="layout" path="M -0.00069 0.02278 C 0.20469 0.01833 1.06146 -0.455 1.09896 -1.26833 " pathEditMode="relative" rAng="0" ptsTypes="ss">
                                      <p:cBhvr>
                                        <p:cTn id="31" dur="2000" fill="hold"/>
                                        <p:tgtEl>
                                          <p:spTgt spid="1048578"/>
                                        </p:tgtEl>
                                        <p:attrNameLst>
                                          <p:attrName>ppt_x</p:attrName>
                                          <p:attrName>ppt_y</p:attrName>
                                        </p:attrNameLst>
                                      </p:cBhvr>
                                      <p:rCtr x="54983" y="-64556"/>
                                    </p:animMotion>
                                  </p:childTnLst>
                                </p:cTn>
                              </p:par>
                              <p:par>
                                <p:cTn id="32" presetID="8" presetClass="emph" presetSubtype="0" fill="hold" grpId="1" nodeType="withEffect">
                                  <p:stCondLst>
                                    <p:cond delay="500"/>
                                  </p:stCondLst>
                                  <p:childTnLst>
                                    <p:animRot by="21600000">
                                      <p:cBhvr>
                                        <p:cTn id="33" dur="4500" fill="hold"/>
                                        <p:tgtEl>
                                          <p:spTgt spid="1048578"/>
                                        </p:tgtEl>
                                        <p:attrNameLst>
                                          <p:attrName>r</p:attrName>
                                        </p:attrNameLst>
                                      </p:cBhvr>
                                    </p:animRot>
                                  </p:childTnLst>
                                </p:cTn>
                              </p:par>
                              <p:par>
                                <p:cTn id="34"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35" dur="2000" fill="hold"/>
                                        <p:tgtEl>
                                          <p:spTgt spid="1048579"/>
                                        </p:tgtEl>
                                        <p:attrNameLst>
                                          <p:attrName>ppt_x</p:attrName>
                                          <p:attrName>ppt_y</p:attrName>
                                        </p:attrNameLst>
                                      </p:cBhvr>
                                      <p:rCtr x="59965" y="-70111"/>
                                    </p:animMotion>
                                  </p:childTnLst>
                                </p:cTn>
                              </p:par>
                              <p:par>
                                <p:cTn id="36" presetID="8" presetClass="emph" presetSubtype="0" fill="hold" grpId="1" nodeType="withEffect">
                                  <p:stCondLst>
                                    <p:cond delay="750"/>
                                  </p:stCondLst>
                                  <p:childTnLst>
                                    <p:animRot by="21600000">
                                      <p:cBhvr>
                                        <p:cTn id="37" dur="3500" fill="hold"/>
                                        <p:tgtEl>
                                          <p:spTgt spid="1048579"/>
                                        </p:tgtEl>
                                        <p:attrNameLst>
                                          <p:attrName>r</p:attrName>
                                        </p:attrNameLst>
                                      </p:cBhvr>
                                    </p:animRot>
                                  </p:childTnLst>
                                </p:cTn>
                              </p:par>
                              <p:par>
                                <p:cTn id="38"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39" dur="2000" fill="hold"/>
                                        <p:tgtEl>
                                          <p:spTgt spid="1048580"/>
                                        </p:tgtEl>
                                        <p:attrNameLst>
                                          <p:attrName>ppt_x</p:attrName>
                                          <p:attrName>ppt_y</p:attrName>
                                        </p:attrNameLst>
                                      </p:cBhvr>
                                      <p:rCtr x="60781" y="-69917"/>
                                    </p:animMotion>
                                  </p:childTnLst>
                                </p:cTn>
                              </p:par>
                              <p:par>
                                <p:cTn id="40" presetID="8" presetClass="emph" presetSubtype="0" fill="hold" grpId="1" nodeType="withEffect">
                                  <p:stCondLst>
                                    <p:cond delay="1000"/>
                                  </p:stCondLst>
                                  <p:childTnLst>
                                    <p:animRot by="21600000">
                                      <p:cBhvr>
                                        <p:cTn id="41" dur="4500" fill="hold"/>
                                        <p:tgtEl>
                                          <p:spTgt spid="1048580"/>
                                        </p:tgtEl>
                                        <p:attrNameLst>
                                          <p:attrName>r</p:attrName>
                                        </p:attrNameLst>
                                      </p:cBhvr>
                                    </p:animRot>
                                  </p:childTnLst>
                                </p:cTn>
                              </p:par>
                              <p:par>
                                <p:cTn id="42"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43" dur="2000" fill="hold"/>
                                        <p:tgtEl>
                                          <p:spTgt spid="1048581"/>
                                        </p:tgtEl>
                                        <p:attrNameLst>
                                          <p:attrName>ppt_x</p:attrName>
                                          <p:attrName>ppt_y</p:attrName>
                                        </p:attrNameLst>
                                      </p:cBhvr>
                                      <p:rCtr x="58177" y="-66417"/>
                                    </p:animMotion>
                                  </p:childTnLst>
                                </p:cTn>
                              </p:par>
                              <p:par>
                                <p:cTn id="44" presetID="8" presetClass="emph" presetSubtype="0" fill="hold" grpId="1" nodeType="withEffect">
                                  <p:stCondLst>
                                    <p:cond delay="1250"/>
                                  </p:stCondLst>
                                  <p:childTnLst>
                                    <p:animRot by="21600000">
                                      <p:cBhvr>
                                        <p:cTn id="45" dur="4500" fill="hold"/>
                                        <p:tgtEl>
                                          <p:spTgt spid="1048581"/>
                                        </p:tgtEl>
                                        <p:attrNameLst>
                                          <p:attrName>r</p:attrName>
                                        </p:attrNameLst>
                                      </p:cBhvr>
                                    </p:animRot>
                                  </p:childTnLst>
                                </p:cTn>
                              </p:par>
                              <p:par>
                                <p:cTn id="46"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47" dur="5000" fill="hold"/>
                                        <p:tgtEl>
                                          <p:spTgt spid="1048583"/>
                                        </p:tgtEl>
                                        <p:attrNameLst>
                                          <p:attrName>ppt_x</p:attrName>
                                          <p:attrName>ppt_y</p:attrName>
                                        </p:attrNameLst>
                                      </p:cBhvr>
                                      <p:rCtr x="78854" y="-92806"/>
                                    </p:animMotion>
                                  </p:childTnLst>
                                </p:cTn>
                              </p:par>
                              <p:par>
                                <p:cTn id="48" presetID="8" presetClass="emph" presetSubtype="0" repeatCount="2000" fill="hold" grpId="1" nodeType="withEffect">
                                  <p:stCondLst>
                                    <p:cond delay="750"/>
                                  </p:stCondLst>
                                  <p:childTnLst>
                                    <p:animRot by="21600000">
                                      <p:cBhvr>
                                        <p:cTn id="49" dur="1750" fill="hold"/>
                                        <p:tgtEl>
                                          <p:spTgt spid="1048583"/>
                                        </p:tgtEl>
                                        <p:attrNameLst>
                                          <p:attrName>r</p:attrName>
                                        </p:attrNameLst>
                                      </p:cBhvr>
                                    </p:animRot>
                                  </p:childTnLst>
                                </p:cTn>
                              </p:par>
                              <p:par>
                                <p:cTn id="50" presetID="6" presetClass="emph" presetSubtype="0" decel="32000" fill="hold" grpId="2" nodeType="withEffect">
                                  <p:stCondLst>
                                    <p:cond delay="1250"/>
                                  </p:stCondLst>
                                  <p:childTnLst>
                                    <p:animScale>
                                      <p:cBhvr>
                                        <p:cTn id="51" dur="1500" fill="hold"/>
                                        <p:tgtEl>
                                          <p:spTgt spid="1048583"/>
                                        </p:tgtEl>
                                      </p:cBhvr>
                                      <p:by x="750000" y="750000"/>
                                    </p:animScale>
                                  </p:childTnLst>
                                </p:cTn>
                              </p:par>
                              <p:par>
                                <p:cTn id="52" presetID="10" presetClass="exit" presetSubtype="0" fill="hold" grpId="3" nodeType="withEffect">
                                  <p:stCondLst>
                                    <p:cond delay="750"/>
                                  </p:stCondLst>
                                  <p:childTnLst>
                                    <p:animEffect transition="out" filter="fade">
                                      <p:cBhvr>
                                        <p:cTn id="53" dur="1000"/>
                                        <p:tgtEl>
                                          <p:spTgt spid="1048583"/>
                                        </p:tgtEl>
                                      </p:cBhvr>
                                    </p:animEffect>
                                    <p:set>
                                      <p:cBhvr>
                                        <p:cTn id="54" dur="1" fill="hold">
                                          <p:stCondLst>
                                            <p:cond delay="999"/>
                                          </p:stCondLst>
                                        </p:cTn>
                                        <p:tgtEl>
                                          <p:spTgt spid="10485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77" grpId="0" bldLvl="0" animBg="1"/>
      <p:bldP spid="1048577" grpId="1" bldLvl="0" animBg="1"/>
      <p:bldP spid="1048578" grpId="0" bldLvl="0" animBg="1"/>
      <p:bldP spid="1048578" grpId="1" bldLvl="0" animBg="1"/>
      <p:bldP spid="1048579" grpId="0" bldLvl="0" animBg="1"/>
      <p:bldP spid="1048579" grpId="1" bldLvl="0" animBg="1"/>
      <p:bldP spid="1048580" grpId="0" bldLvl="0" animBg="1"/>
      <p:bldP spid="1048580" grpId="1" bldLvl="0" animBg="1"/>
      <p:bldP spid="1048581" grpId="0" bldLvl="0" animBg="1"/>
      <p:bldP spid="1048581" grpId="1" bldLvl="0" animBg="1"/>
      <p:bldP spid="1048582" grpId="0" bldLvl="0" animBg="1"/>
      <p:bldP spid="1048582" grpId="1" bldLvl="0" animBg="1"/>
      <p:bldP spid="1048582" grpId="2" bldLvl="0" animBg="1"/>
      <p:bldP spid="1048582" grpId="3" bldLvl="0" animBg="1"/>
      <p:bldP spid="1048583" grpId="0" bldLvl="0" animBg="1"/>
      <p:bldP spid="1048583" grpId="1" bldLvl="0" animBg="1"/>
      <p:bldP spid="1048583" grpId="2" bldLvl="0" animBg="1"/>
      <p:bldP spid="1048583" grpId="3"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334645" y="1257300"/>
            <a:ext cx="11577955" cy="5292725"/>
          </a:xfrm>
          <a:prstGeom prst="rect">
            <a:avLst/>
          </a:prstGeom>
          <a:solidFill>
            <a:schemeClr val="bg1">
              <a:alpha val="51000"/>
            </a:schemeClr>
          </a:solidFill>
          <a:ln w="50800">
            <a:solidFill>
              <a:srgbClr val="C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93" name="文本框 92"/>
          <p:cNvSpPr txBox="1"/>
          <p:nvPr>
            <p:custDataLst>
              <p:tags r:id="rId4"/>
            </p:custDataLst>
          </p:nvPr>
        </p:nvSpPr>
        <p:spPr>
          <a:xfrm>
            <a:off x="549910" y="1831340"/>
            <a:ext cx="7209155" cy="423164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indent="508000" algn="just">
              <a:lnSpc>
                <a:spcPct val="150000"/>
              </a:lnSpc>
              <a:spcBef>
                <a:spcPts val="1000"/>
              </a:spcBef>
              <a:buClrTx/>
              <a:buSzTx/>
              <a:buFontTx/>
            </a:pPr>
            <a:r>
              <a:rPr lang="zh-CN" sz="1800" spc="0">
                <a:solidFill>
                  <a:srgbClr val="C00000"/>
                </a:solidFill>
                <a:latin typeface="微软雅黑" panose="020B0503020204020204" pitchFamily="34" charset="-122"/>
                <a:ea typeface="微软雅黑" panose="020B0503020204020204" pitchFamily="34" charset="-122"/>
                <a:sym typeface="+mn-ea"/>
              </a:rPr>
              <a:t>2021年是中国共产党百年华诞。百年征程波澜壮阔，百年初心历久弥坚。从上海石库门到嘉兴南湖，一艘小小红船承载着人民的重托、民族的希望，越过急流险滩，穿过惊涛骇浪，成为领航中国行稳致远的巍巍巨轮。胸怀千秋伟业，恰是百年风华。我们秉持以人民为中心，永葆初心、牢记使命，乘风破浪、扬帆远航，一定能实现中华民族伟大复兴。</a:t>
            </a:r>
            <a:endParaRPr sz="1800" spc="0">
              <a:solidFill>
                <a:srgbClr val="C00000"/>
              </a:solidFill>
              <a:effectLst/>
              <a:latin typeface="微软雅黑" panose="020B0503020204020204" pitchFamily="34" charset="-122"/>
              <a:ea typeface="微软雅黑" panose="020B0503020204020204" pitchFamily="34" charset="-122"/>
            </a:endParaRPr>
          </a:p>
        </p:txBody>
      </p:sp>
      <p:sp>
        <p:nvSpPr>
          <p:cNvPr id="94" name="文本框 93"/>
          <p:cNvSpPr txBox="1"/>
          <p:nvPr>
            <p:custDataLst>
              <p:tags r:id="rId5"/>
            </p:custDataLst>
          </p:nvPr>
        </p:nvSpPr>
        <p:spPr>
          <a:xfrm>
            <a:off x="1673860" y="549910"/>
            <a:ext cx="9982200" cy="629920"/>
          </a:xfrm>
          <a:prstGeom prst="rect">
            <a:avLst/>
          </a:prstGeom>
          <a:noFill/>
        </p:spPr>
        <p:txBody>
          <a:bodyPr wrap="square" lIns="90000" tIns="46800" rIns="90000" bIns="46800" rtlCol="0">
            <a:normAutofit/>
          </a:bodyPr>
          <a:lstStyle/>
          <a:p>
            <a:pPr marL="0" algn="l">
              <a:lnSpc>
                <a:spcPct val="90000"/>
              </a:lnSpc>
              <a:spcBef>
                <a:spcPts val="300"/>
              </a:spcBef>
              <a:buClrTx/>
              <a:buSzTx/>
              <a:buFontTx/>
              <a:buNone/>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ea"/>
            </a:endParaRPr>
          </a:p>
        </p:txBody>
      </p:sp>
      <p:pic>
        <p:nvPicPr>
          <p:cNvPr id="2" name="图片 1" descr="C:\Users\XIAO1997\Desktop\2021年第1次教职工政治理论学习\建党百年.jpg建党百年"/>
          <p:cNvPicPr>
            <a:picLocks noChangeAspect="1"/>
          </p:cNvPicPr>
          <p:nvPr>
            <p:custDataLst>
              <p:tags r:id="rId6"/>
            </p:custDataLst>
          </p:nvPr>
        </p:nvPicPr>
        <p:blipFill rotWithShape="1">
          <a:blip r:embed="rId7"/>
          <a:srcRect b="9411"/>
          <a:stretch>
            <a:fillRect/>
          </a:stretch>
        </p:blipFill>
        <p:spPr>
          <a:xfrm>
            <a:off x="8423910" y="1832610"/>
            <a:ext cx="3294380" cy="4482465"/>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500"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
                                        </p:tgtEl>
                                        <p:attrNameLst>
                                          <p:attrName>ppt_y</p:attrName>
                                        </p:attrNameLst>
                                      </p:cBhvr>
                                      <p:tavLst>
                                        <p:tav tm="0">
                                          <p:val>
                                            <p:strVal val="#ppt_y"/>
                                          </p:val>
                                        </p:tav>
                                        <p:tav tm="100000">
                                          <p:val>
                                            <p:strVal val="#ppt_y"/>
                                          </p:val>
                                        </p:tav>
                                      </p:tavLst>
                                    </p:anim>
                                    <p:anim calcmode="lin" valueType="num">
                                      <p:cBhvr>
                                        <p:cTn id="9"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
                                        </p:tgtEl>
                                      </p:cBhvr>
                                    </p:animEffect>
                                  </p:childTnLst>
                                </p:cTn>
                              </p:par>
                            </p:childTnLst>
                          </p:cTn>
                        </p:par>
                        <p:par>
                          <p:cTn id="12" fill="hold">
                            <p:stCondLst>
                              <p:cond delay="1299"/>
                            </p:stCondLst>
                            <p:childTnLst>
                              <p:par>
                                <p:cTn id="13" presetID="12" presetClass="entr" presetSubtype="4"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par>
                          <p:cTn id="17" fill="hold">
                            <p:stCondLst>
                              <p:cond delay="2299"/>
                            </p:stCondLst>
                            <p:childTnLst>
                              <p:par>
                                <p:cTn id="18" presetID="3" presetClass="entr" presetSubtype="10" fill="hold" grpId="0" nodeType="after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blinds(horizontal)">
                                      <p:cBhvr>
                                        <p:cTn id="20" dur="500"/>
                                        <p:tgtEl>
                                          <p:spTgt spid="93"/>
                                        </p:tgtEl>
                                      </p:cBhvr>
                                    </p:animEffect>
                                  </p:childTnLst>
                                </p:cTn>
                              </p:par>
                              <p:par>
                                <p:cTn id="21" presetID="3"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7" grpId="0" bldLvl="0" animBg="1"/>
      <p:bldP spid="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334645" y="1257300"/>
            <a:ext cx="11577955" cy="5292725"/>
          </a:xfrm>
          <a:prstGeom prst="rect">
            <a:avLst/>
          </a:prstGeom>
          <a:solidFill>
            <a:schemeClr val="bg1">
              <a:alpha val="51000"/>
            </a:schemeClr>
          </a:solidFill>
          <a:ln w="50800">
            <a:solidFill>
              <a:srgbClr val="C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93" name="文本框 92"/>
          <p:cNvSpPr txBox="1"/>
          <p:nvPr>
            <p:custDataLst>
              <p:tags r:id="rId4"/>
            </p:custDataLst>
          </p:nvPr>
        </p:nvSpPr>
        <p:spPr>
          <a:xfrm>
            <a:off x="549910" y="1832610"/>
            <a:ext cx="7209155" cy="423164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indent="508000" algn="just">
              <a:lnSpc>
                <a:spcPct val="150000"/>
              </a:lnSpc>
              <a:spcBef>
                <a:spcPts val="400"/>
              </a:spcBef>
              <a:spcAft>
                <a:spcPts val="400"/>
              </a:spcAft>
              <a:buClrTx/>
              <a:buSzTx/>
              <a:buFontTx/>
            </a:pPr>
            <a:r>
              <a:rPr lang="zh-CN" sz="1800" spc="0">
                <a:solidFill>
                  <a:srgbClr val="C00000"/>
                </a:solidFill>
                <a:latin typeface="微软雅黑" panose="020B0503020204020204" pitchFamily="34" charset="-122"/>
                <a:ea typeface="微软雅黑" panose="020B0503020204020204" pitchFamily="34" charset="-122"/>
                <a:sym typeface="+mn-ea"/>
              </a:rPr>
              <a:t>站在“两个一百年”的历史交汇点，全面建设社会主义现代化国家新征程即将开启。征途漫漫，惟有奋斗。我们通过奋斗，披荆斩棘，走过了万水千山。我们还要继续奋斗，勇往直前，创造更加灿烂的辉煌！</a:t>
            </a:r>
            <a:endParaRPr lang="zh-CN" sz="1800" spc="0">
              <a:solidFill>
                <a:srgbClr val="C00000"/>
              </a:solidFill>
              <a:latin typeface="微软雅黑" panose="020B0503020204020204" pitchFamily="34" charset="-122"/>
              <a:ea typeface="微软雅黑" panose="020B0503020204020204" pitchFamily="34" charset="-122"/>
              <a:sym typeface="+mn-ea"/>
            </a:endParaRPr>
          </a:p>
          <a:p>
            <a:pPr lvl="0" indent="457200" algn="just">
              <a:lnSpc>
                <a:spcPct val="150000"/>
              </a:lnSpc>
              <a:spcBef>
                <a:spcPts val="1000"/>
              </a:spcBef>
              <a:buClrTx/>
              <a:buSzTx/>
              <a:buFontTx/>
              <a:extLst>
                <a:ext uri="{35155182-B16C-46BC-9424-99874614C6A1}">
                  <wpsdc:indentchars xmlns:wpsdc="http://www.wps.cn/officeDocument/2017/drawingmlCustomData" val="200" checksum="59296752"/>
                </a:ext>
              </a:extLst>
            </a:pPr>
            <a:r>
              <a:rPr lang="zh-CN" sz="1800" spc="0">
                <a:solidFill>
                  <a:srgbClr val="C00000"/>
                </a:solidFill>
                <a:latin typeface="微软雅黑" panose="020B0503020204020204" pitchFamily="34" charset="-122"/>
                <a:ea typeface="微软雅黑" panose="020B0503020204020204" pitchFamily="34" charset="-122"/>
                <a:sym typeface="+mn-ea"/>
              </a:rPr>
              <a:t>此时此刻，华灯初上，万家团圆。新年将至，惟愿山河锦绣、国泰民安！惟愿和顺致祥、幸福美满！</a:t>
            </a:r>
            <a:endParaRPr sz="1800" spc="0">
              <a:solidFill>
                <a:srgbClr val="C00000"/>
              </a:solidFill>
              <a:effectLst/>
              <a:latin typeface="微软雅黑" panose="020B0503020204020204" pitchFamily="34" charset="-122"/>
              <a:ea typeface="微软雅黑" panose="020B0503020204020204" pitchFamily="34" charset="-122"/>
            </a:endParaRPr>
          </a:p>
        </p:txBody>
      </p:sp>
      <p:sp>
        <p:nvSpPr>
          <p:cNvPr id="94" name="文本框 93"/>
          <p:cNvSpPr txBox="1"/>
          <p:nvPr>
            <p:custDataLst>
              <p:tags r:id="rId5"/>
            </p:custDataLst>
          </p:nvPr>
        </p:nvSpPr>
        <p:spPr>
          <a:xfrm>
            <a:off x="1673860" y="549910"/>
            <a:ext cx="9982200" cy="629920"/>
          </a:xfrm>
          <a:prstGeom prst="rect">
            <a:avLst/>
          </a:prstGeom>
          <a:noFill/>
        </p:spPr>
        <p:txBody>
          <a:bodyPr wrap="square" lIns="90000" tIns="46800" rIns="90000" bIns="46800" rtlCol="0">
            <a:normAutofit/>
          </a:bodyPr>
          <a:lstStyle/>
          <a:p>
            <a:pPr marL="0" algn="l">
              <a:lnSpc>
                <a:spcPct val="90000"/>
              </a:lnSpc>
              <a:spcBef>
                <a:spcPts val="300"/>
              </a:spcBef>
              <a:buClrTx/>
              <a:buSzTx/>
              <a:buFontTx/>
              <a:buNone/>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ea"/>
            </a:endParaRPr>
          </a:p>
        </p:txBody>
      </p:sp>
      <p:pic>
        <p:nvPicPr>
          <p:cNvPr id="2" name="图片 1" descr="C:\Users\XIAO1997\Desktop\2021年第1次教职工政治理论学习\山河锦绣.jpg山河锦绣"/>
          <p:cNvPicPr>
            <a:picLocks noChangeAspect="1"/>
          </p:cNvPicPr>
          <p:nvPr>
            <p:custDataLst>
              <p:tags r:id="rId6"/>
            </p:custDataLst>
          </p:nvPr>
        </p:nvPicPr>
        <p:blipFill rotWithShape="1">
          <a:blip r:embed="rId7"/>
          <a:srcRect b="11064"/>
          <a:stretch>
            <a:fillRect/>
          </a:stretch>
        </p:blipFill>
        <p:spPr>
          <a:xfrm>
            <a:off x="8317230" y="1832610"/>
            <a:ext cx="3246120" cy="4335780"/>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500"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
                                        </p:tgtEl>
                                        <p:attrNameLst>
                                          <p:attrName>ppt_y</p:attrName>
                                        </p:attrNameLst>
                                      </p:cBhvr>
                                      <p:tavLst>
                                        <p:tav tm="0">
                                          <p:val>
                                            <p:strVal val="#ppt_y"/>
                                          </p:val>
                                        </p:tav>
                                        <p:tav tm="100000">
                                          <p:val>
                                            <p:strVal val="#ppt_y"/>
                                          </p:val>
                                        </p:tav>
                                      </p:tavLst>
                                    </p:anim>
                                    <p:anim calcmode="lin" valueType="num">
                                      <p:cBhvr>
                                        <p:cTn id="9"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
                                        </p:tgtEl>
                                      </p:cBhvr>
                                    </p:animEffect>
                                  </p:childTnLst>
                                </p:cTn>
                              </p:par>
                            </p:childTnLst>
                          </p:cTn>
                        </p:par>
                        <p:par>
                          <p:cTn id="12" fill="hold">
                            <p:stCondLst>
                              <p:cond delay="1299"/>
                            </p:stCondLst>
                            <p:childTnLst>
                              <p:par>
                                <p:cTn id="13" presetID="12" presetClass="entr" presetSubtype="4"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par>
                          <p:cTn id="17" fill="hold">
                            <p:stCondLst>
                              <p:cond delay="2299"/>
                            </p:stCondLst>
                            <p:childTnLst>
                              <p:par>
                                <p:cTn id="18" presetID="3" presetClass="entr" presetSubtype="10" fill="hold" grpId="0" nodeType="after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blinds(horizontal)">
                                      <p:cBhvr>
                                        <p:cTn id="20" dur="500"/>
                                        <p:tgtEl>
                                          <p:spTgt spid="93"/>
                                        </p:tgtEl>
                                      </p:cBhvr>
                                    </p:animEffect>
                                  </p:childTnLst>
                                </p:cTn>
                              </p:par>
                              <p:par>
                                <p:cTn id="21" presetID="3"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7" grpId="0" bldLvl="0" animBg="1"/>
      <p:bldP spid="9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62" name=""/>
        <p:cNvGrpSpPr/>
        <p:nvPr/>
      </p:nvGrpSpPr>
      <p:grpSpPr>
        <a:xfrm>
          <a:off x="0" y="0"/>
          <a:ext cx="0" cy="0"/>
          <a:chOff x="0" y="0"/>
          <a:chExt cx="0" cy="0"/>
        </a:xfrm>
      </p:grpSpPr>
      <p:sp>
        <p:nvSpPr>
          <p:cNvPr id="1048607" name="Rectangle 5"/>
          <p:cNvSpPr>
            <a:spLocks noChangeArrowheads="1"/>
          </p:cNvSpPr>
          <p:nvPr/>
        </p:nvSpPr>
        <p:spPr bwMode="auto">
          <a:xfrm>
            <a:off x="1696085" y="2552700"/>
            <a:ext cx="8926195" cy="922020"/>
          </a:xfrm>
          <a:prstGeom prst="rect">
            <a:avLst/>
          </a:prstGeom>
        </p:spPr>
        <p:txBody>
          <a:bodyPr wrap="squar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fontAlgn="auto">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cs typeface="+mn-ea"/>
                <a:sym typeface="+mn-lt"/>
              </a:rPr>
              <a:t>学习《成渝地区双城经济圈建设规划纲要》</a:t>
            </a:r>
            <a:endParaRPr lang="zh-CN" altLang="en-US" sz="3600" b="1" dirty="0">
              <a:solidFill>
                <a:srgbClr val="C00000"/>
              </a:solidFill>
              <a:latin typeface="微软雅黑" panose="020B0503020204020204" pitchFamily="34" charset="-122"/>
              <a:ea typeface="微软雅黑" panose="020B0503020204020204" pitchFamily="34" charset="-122"/>
              <a:cs typeface="+mn-ea"/>
              <a:sym typeface="+mn-lt"/>
            </a:endParaRPr>
          </a:p>
        </p:txBody>
      </p:sp>
      <p:grpSp>
        <p:nvGrpSpPr>
          <p:cNvPr id="63" name="组合 10"/>
          <p:cNvGrpSpPr/>
          <p:nvPr/>
        </p:nvGrpSpPr>
        <p:grpSpPr>
          <a:xfrm>
            <a:off x="4737100" y="1458509"/>
            <a:ext cx="2717800" cy="645160"/>
            <a:chOff x="4737100" y="3094626"/>
            <a:chExt cx="2717800" cy="645160"/>
          </a:xfrm>
        </p:grpSpPr>
        <p:sp>
          <p:nvSpPr>
            <p:cNvPr id="1048608" name="圆角矩形 11"/>
            <p:cNvSpPr/>
            <p:nvPr/>
          </p:nvSpPr>
          <p:spPr>
            <a:xfrm>
              <a:off x="4737100" y="3094626"/>
              <a:ext cx="2717800" cy="640715"/>
            </a:xfrm>
            <a:prstGeom prst="roundRect">
              <a:avLst>
                <a:gd name="adj" fmla="val 50000"/>
              </a:avLst>
            </a:prstGeom>
            <a:solidFill>
              <a:schemeClr val="accent1"/>
            </a:solidFill>
            <a:ln>
              <a:noFill/>
            </a:ln>
            <a:effectLst/>
          </p:spPr>
          <p:txBody>
            <a:bodyPr vert="horz" wrap="square" lIns="91440" tIns="45720" rIns="91440" bIns="45720" numCol="1" anchor="t" anchorCtr="0" compatLnSpc="1"/>
            <a:p>
              <a:endParaRPr lang="zh-CN" altLang="en-US" sz="2800">
                <a:solidFill>
                  <a:srgbClr val="C42F0B"/>
                </a:solidFill>
                <a:latin typeface="微软雅黑" panose="020B0503020204020204" pitchFamily="34" charset="-122"/>
                <a:ea typeface="微软雅黑" panose="020B0503020204020204" pitchFamily="34" charset="-122"/>
              </a:endParaRPr>
            </a:p>
          </p:txBody>
        </p:sp>
        <p:sp>
          <p:nvSpPr>
            <p:cNvPr id="1048609" name="Rectangle 5"/>
            <p:cNvSpPr>
              <a:spLocks noChangeArrowheads="1"/>
            </p:cNvSpPr>
            <p:nvPr/>
          </p:nvSpPr>
          <p:spPr bwMode="auto">
            <a:xfrm>
              <a:off x="4937760" y="3094626"/>
              <a:ext cx="2316480" cy="645160"/>
            </a:xfrm>
            <a:prstGeom prst="rect">
              <a:avLst/>
            </a:prstGeom>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3600" b="1" spc="600" dirty="0" smtClean="0">
                  <a:ln cmpd="sng">
                    <a:noFill/>
                    <a:prstDash val="solid"/>
                  </a:ln>
                  <a:solidFill>
                    <a:schemeClr val="bg1"/>
                  </a:solidFill>
                  <a:latin typeface="微软雅黑" panose="020B0503020204020204" pitchFamily="34" charset="-122"/>
                  <a:ea typeface="微软雅黑" panose="020B0503020204020204" pitchFamily="34" charset="-122"/>
                </a:rPr>
                <a:t>第二部分</a:t>
              </a:r>
              <a:endParaRPr lang="zh-CN" altLang="en-US" sz="3600" b="1" spc="600" dirty="0" smtClean="0">
                <a:ln cmpd="sng">
                  <a:noFill/>
                  <a:prstDash val="solid"/>
                </a:ln>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inVertical)">
                                      <p:cBhvr>
                                        <p:cTn id="7" dur="500"/>
                                        <p:tgtEl>
                                          <p:spTgt spid="6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48607"/>
                                        </p:tgtEl>
                                        <p:attrNameLst>
                                          <p:attrName>style.visibility</p:attrName>
                                        </p:attrNameLst>
                                      </p:cBhvr>
                                      <p:to>
                                        <p:strVal val="visible"/>
                                      </p:to>
                                    </p:set>
                                    <p:animEffect transition="in" filter="fade">
                                      <p:cBhvr>
                                        <p:cTn id="11" dur="750"/>
                                        <p:tgtEl>
                                          <p:spTgt spid="1048607"/>
                                        </p:tgtEl>
                                      </p:cBhvr>
                                    </p:animEffect>
                                    <p:anim calcmode="lin" valueType="num">
                                      <p:cBhvr>
                                        <p:cTn id="12" dur="750" fill="hold"/>
                                        <p:tgtEl>
                                          <p:spTgt spid="1048607"/>
                                        </p:tgtEl>
                                        <p:attrNameLst>
                                          <p:attrName>ppt_x</p:attrName>
                                        </p:attrNameLst>
                                      </p:cBhvr>
                                      <p:tavLst>
                                        <p:tav tm="0">
                                          <p:val>
                                            <p:strVal val="#ppt_x"/>
                                          </p:val>
                                        </p:tav>
                                        <p:tav tm="100000">
                                          <p:val>
                                            <p:strVal val="#ppt_x"/>
                                          </p:val>
                                        </p:tav>
                                      </p:tavLst>
                                    </p:anim>
                                    <p:anim calcmode="lin" valueType="num">
                                      <p:cBhvr>
                                        <p:cTn id="13" dur="750" fill="hold"/>
                                        <p:tgtEl>
                                          <p:spTgt spid="10486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装饰矩形"/>
          <p:cNvSpPr/>
          <p:nvPr>
            <p:custDataLst>
              <p:tags r:id="rId1"/>
            </p:custDataLst>
          </p:nvPr>
        </p:nvSpPr>
        <p:spPr>
          <a:xfrm>
            <a:off x="6819855" y="1470001"/>
            <a:ext cx="4931410" cy="4213225"/>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pic>
        <p:nvPicPr>
          <p:cNvPr id="16" name="图片 15" descr="C:\Users\Administrator\Desktop\抗美援朝讲话1.jpg抗美援朝讲话1"/>
          <p:cNvPicPr preferRelativeResize="0">
            <a:picLocks noChangeAspect="1"/>
          </p:cNvPicPr>
          <p:nvPr>
            <p:custDataLst>
              <p:tags r:id="rId2"/>
            </p:custDataLst>
          </p:nvPr>
        </p:nvPicPr>
        <p:blipFill rotWithShape="1">
          <a:blip r:embed="rId3"/>
          <a:srcRect/>
          <a:stretch>
            <a:fillRect/>
          </a:stretch>
        </p:blipFill>
        <p:spPr>
          <a:xfrm>
            <a:off x="6603390" y="1661161"/>
            <a:ext cx="4806950" cy="4022090"/>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a:blipFill rotWithShape="1">
            <a:blip r:embed="rId4"/>
            <a:stretch>
              <a:fillRect/>
            </a:stretch>
          </a:blipFill>
        </p:spPr>
      </p:pic>
      <p:sp>
        <p:nvSpPr>
          <p:cNvPr id="9" name="标题 8"/>
          <p:cNvSpPr/>
          <p:nvPr>
            <p:ph type="title"/>
          </p:nvPr>
        </p:nvSpPr>
        <p:spPr>
          <a:xfrm>
            <a:off x="1651000" y="295275"/>
            <a:ext cx="10100310" cy="815340"/>
          </a:xfrm>
        </p:spPr>
        <p:txBody>
          <a:bodyPr/>
          <a:p>
            <a:r>
              <a:rPr lang="zh-CN" altLang="en-US" sz="2400" dirty="0">
                <a:solidFill>
                  <a:srgbClr val="C00000"/>
                </a:solidFill>
                <a:cs typeface="+mn-ea"/>
                <a:sym typeface="+mn-lt"/>
              </a:rPr>
              <a:t>学习《成渝地区双城经济圈建设规划纲要》</a:t>
            </a:r>
            <a:endParaRPr lang="zh-CN" altLang="en-US" sz="2400" dirty="0">
              <a:solidFill>
                <a:srgbClr val="C00000"/>
              </a:solidFill>
              <a:cs typeface="+mn-ea"/>
              <a:sym typeface="+mn-ea"/>
            </a:endParaRPr>
          </a:p>
        </p:txBody>
      </p:sp>
      <p:grpSp>
        <p:nvGrpSpPr>
          <p:cNvPr id="5" name="组合 4"/>
          <p:cNvGrpSpPr/>
          <p:nvPr/>
        </p:nvGrpSpPr>
        <p:grpSpPr>
          <a:xfrm>
            <a:off x="848360" y="1370330"/>
            <a:ext cx="5191760" cy="4523105"/>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1022350" y="2275840"/>
            <a:ext cx="4679950" cy="2306955"/>
          </a:xfrm>
          <a:prstGeom prst="rect">
            <a:avLst/>
          </a:prstGeom>
          <a:noFill/>
        </p:spPr>
        <p:txBody>
          <a:bodyPr wrap="square" rtlCol="0" anchor="t">
            <a:spAutoFit/>
          </a:bodyPr>
          <a:p>
            <a:pPr indent="457200" algn="just" fontAlgn="auto">
              <a:lnSpc>
                <a:spcPct val="150000"/>
              </a:lnSpc>
            </a:pPr>
            <a:r>
              <a:rPr lang="en-US" sz="2400">
                <a:solidFill>
                  <a:srgbClr val="C00000"/>
                </a:solidFill>
                <a:effectLst/>
                <a:latin typeface="微软雅黑" panose="020B0503020204020204" pitchFamily="34" charset="-122"/>
                <a:ea typeface="微软雅黑" panose="020B0503020204020204" pitchFamily="34" charset="-122"/>
                <a:sym typeface="+mn-ea"/>
              </a:rPr>
              <a:t>2020</a:t>
            </a:r>
            <a:r>
              <a:rPr lang="zh-CN" altLang="en-US" sz="2400">
                <a:solidFill>
                  <a:srgbClr val="C00000"/>
                </a:solidFill>
                <a:effectLst/>
                <a:latin typeface="微软雅黑" panose="020B0503020204020204" pitchFamily="34" charset="-122"/>
                <a:ea typeface="微软雅黑" panose="020B0503020204020204" pitchFamily="34" charset="-122"/>
                <a:sym typeface="+mn-ea"/>
              </a:rPr>
              <a:t>年</a:t>
            </a:r>
            <a:r>
              <a:rPr sz="2400">
                <a:solidFill>
                  <a:srgbClr val="C00000"/>
                </a:solidFill>
                <a:effectLst/>
                <a:latin typeface="微软雅黑" panose="020B0503020204020204" pitchFamily="34" charset="-122"/>
                <a:ea typeface="微软雅黑" panose="020B0503020204020204" pitchFamily="34" charset="-122"/>
                <a:sym typeface="+mn-ea"/>
              </a:rPr>
              <a:t>10月16日</a:t>
            </a:r>
            <a:r>
              <a:rPr lang="zh-CN" sz="2400">
                <a:solidFill>
                  <a:srgbClr val="C00000"/>
                </a:solidFill>
                <a:effectLst/>
                <a:latin typeface="微软雅黑" panose="020B0503020204020204" pitchFamily="34" charset="-122"/>
                <a:ea typeface="微软雅黑" panose="020B0503020204020204" pitchFamily="34" charset="-122"/>
                <a:sym typeface="+mn-ea"/>
              </a:rPr>
              <a:t>，</a:t>
            </a:r>
            <a:r>
              <a:rPr sz="2400">
                <a:solidFill>
                  <a:srgbClr val="C00000"/>
                </a:solidFill>
                <a:effectLst/>
                <a:latin typeface="微软雅黑" panose="020B0503020204020204" pitchFamily="34" charset="-122"/>
                <a:ea typeface="微软雅黑" panose="020B0503020204020204" pitchFamily="34" charset="-122"/>
              </a:rPr>
              <a:t>中共中央政治局召开会议审议《成渝地区双城经济圈建设规划纲要》。中共中央总书记习近平主持会议。</a:t>
            </a:r>
            <a:r>
              <a:rPr sz="2400" b="1">
                <a:solidFill>
                  <a:srgbClr val="C00000"/>
                </a:solidFill>
                <a:effectLst/>
                <a:latin typeface="微软雅黑" panose="020B0503020204020204" pitchFamily="34" charset="-122"/>
                <a:ea typeface="微软雅黑" panose="020B0503020204020204" pitchFamily="34" charset="-122"/>
              </a:rPr>
              <a:t> </a:t>
            </a:r>
            <a:endParaRPr sz="2400" b="1">
              <a:solidFill>
                <a:srgbClr val="C00000"/>
              </a:solidFill>
              <a:effectLst/>
              <a:latin typeface="微软雅黑" panose="020B0503020204020204" pitchFamily="34" charset="-122"/>
              <a:ea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Vertical)">
                                      <p:cBhvr>
                                        <p:cTn id="14" dur="750"/>
                                        <p:tgtEl>
                                          <p:spTgt spid="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911350" y="2299335"/>
            <a:ext cx="9076055" cy="2861310"/>
          </a:xfrm>
          <a:prstGeom prst="rect">
            <a:avLst/>
          </a:prstGeom>
          <a:noFill/>
        </p:spPr>
        <p:txBody>
          <a:bodyPr wrap="square" rtlCol="0" anchor="t">
            <a:spAutoFit/>
          </a:bodyPr>
          <a:p>
            <a:pPr indent="457200" algn="just" fontAlgn="auto">
              <a:lnSpc>
                <a:spcPct val="150000"/>
              </a:lnSpc>
            </a:pPr>
            <a:r>
              <a:rPr sz="2400">
                <a:solidFill>
                  <a:srgbClr val="C00000"/>
                </a:solidFill>
                <a:effectLst/>
                <a:latin typeface="微软雅黑" panose="020B0503020204020204" pitchFamily="34" charset="-122"/>
                <a:ea typeface="微软雅黑" panose="020B0503020204020204" pitchFamily="34" charset="-122"/>
              </a:rPr>
              <a:t> 会议指出，当前我国发展的国内国际环境继续发生深刻复杂变化，推动成渝地区双城经济圈建设，有利于形成优势互补、高质量发展的区域经济布局，有利于拓展市场空间、优化和稳定产业链供应链，是构建以国内大循环为主体、国内国际双循环相互促进的新发展格局的一项重大举措。</a:t>
            </a:r>
            <a:endParaRPr sz="2400">
              <a:solidFill>
                <a:srgbClr val="C00000"/>
              </a:solidFill>
              <a:effectLst/>
              <a:latin typeface="微软雅黑" panose="020B0503020204020204" pitchFamily="34" charset="-122"/>
              <a:ea typeface="微软雅黑" panose="020B0503020204020204" pitchFamily="34" charset="-122"/>
            </a:endParaRPr>
          </a:p>
        </p:txBody>
      </p:sp>
      <p:grpSp>
        <p:nvGrpSpPr>
          <p:cNvPr id="5" name="组合 4"/>
          <p:cNvGrpSpPr/>
          <p:nvPr/>
        </p:nvGrpSpPr>
        <p:grpSpPr>
          <a:xfrm>
            <a:off x="848360" y="1370330"/>
            <a:ext cx="10563225" cy="5055870"/>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50" name=" 2050"/>
          <p:cNvSpPr/>
          <p:nvPr/>
        </p:nvSpPr>
        <p:spPr bwMode="auto">
          <a:xfrm>
            <a:off x="1185545" y="3208655"/>
            <a:ext cx="599440" cy="44069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 name="标题 10"/>
          <p:cNvSpPr/>
          <p:nvPr>
            <p:ph type="title"/>
          </p:nvPr>
        </p:nvSpPr>
        <p:spPr>
          <a:xfrm>
            <a:off x="1651000" y="295275"/>
            <a:ext cx="10338435" cy="815340"/>
          </a:xfrm>
        </p:spPr>
        <p:txBody>
          <a:bodyPr/>
          <a:p>
            <a:r>
              <a:rPr lang="zh-CN" altLang="en-US" sz="2400" dirty="0">
                <a:solidFill>
                  <a:srgbClr val="C00000"/>
                </a:solidFill>
                <a:cs typeface="+mn-ea"/>
                <a:sym typeface="+mn-lt"/>
              </a:rPr>
              <a:t>学习《成渝地区双城经济圈建设规划纲要》</a:t>
            </a:r>
            <a:endParaRPr lang="zh-CN" altLang="en-US" sz="2400" dirty="0">
              <a:solidFill>
                <a:srgbClr val="C00000"/>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blinds(horizontal)">
                                      <p:cBhvr>
                                        <p:cTn id="11" dur="500"/>
                                        <p:tgtEl>
                                          <p:spTgt spid="2050"/>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5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911350" y="2299335"/>
            <a:ext cx="9076055" cy="2861310"/>
          </a:xfrm>
          <a:prstGeom prst="rect">
            <a:avLst/>
          </a:prstGeom>
          <a:noFill/>
        </p:spPr>
        <p:txBody>
          <a:bodyPr wrap="square" rtlCol="0" anchor="t">
            <a:spAutoFit/>
          </a:bodyPr>
          <a:p>
            <a:pPr indent="457200" algn="just" fontAlgn="auto">
              <a:lnSpc>
                <a:spcPct val="150000"/>
              </a:lnSpc>
            </a:pPr>
            <a:r>
              <a:rPr sz="2400">
                <a:solidFill>
                  <a:srgbClr val="C00000"/>
                </a:solidFill>
                <a:effectLst/>
                <a:latin typeface="微软雅黑" panose="020B0503020204020204" pitchFamily="34" charset="-122"/>
                <a:ea typeface="微软雅黑" panose="020B0503020204020204" pitchFamily="34" charset="-122"/>
              </a:rPr>
              <a:t>会议强调，要全面落实党中央决策部署，突出重庆、成都两个中心城市的协同带动，注重体现区域优势和特色，使成渝地区成为具有全国影响力的重要经济中心、科技创新中心、改革开放新高地、高品质生活宜居地，打造带动全国高质量发展的重要增长极和新的动力源。</a:t>
            </a:r>
            <a:endParaRPr sz="2400">
              <a:solidFill>
                <a:srgbClr val="C00000"/>
              </a:solidFill>
              <a:effectLst/>
              <a:latin typeface="微软雅黑" panose="020B0503020204020204" pitchFamily="34" charset="-122"/>
              <a:ea typeface="微软雅黑" panose="020B0503020204020204" pitchFamily="34" charset="-122"/>
            </a:endParaRPr>
          </a:p>
        </p:txBody>
      </p:sp>
      <p:grpSp>
        <p:nvGrpSpPr>
          <p:cNvPr id="5" name="组合 4"/>
          <p:cNvGrpSpPr/>
          <p:nvPr/>
        </p:nvGrpSpPr>
        <p:grpSpPr>
          <a:xfrm>
            <a:off x="848360" y="1370330"/>
            <a:ext cx="10563225" cy="5055870"/>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50" name=" 2050"/>
          <p:cNvSpPr/>
          <p:nvPr/>
        </p:nvSpPr>
        <p:spPr bwMode="auto">
          <a:xfrm>
            <a:off x="1185545" y="3208655"/>
            <a:ext cx="599440" cy="44069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 name="标题 10"/>
          <p:cNvSpPr/>
          <p:nvPr>
            <p:ph type="title"/>
          </p:nvPr>
        </p:nvSpPr>
        <p:spPr>
          <a:xfrm>
            <a:off x="1651000" y="295275"/>
            <a:ext cx="10338435" cy="815340"/>
          </a:xfrm>
        </p:spPr>
        <p:txBody>
          <a:bodyPr/>
          <a:p>
            <a:r>
              <a:rPr lang="zh-CN" altLang="en-US" sz="2400" dirty="0">
                <a:solidFill>
                  <a:srgbClr val="C00000"/>
                </a:solidFill>
                <a:cs typeface="+mn-ea"/>
                <a:sym typeface="+mn-lt"/>
              </a:rPr>
              <a:t>学习《成渝地区双城经济圈建设规划纲要》</a:t>
            </a:r>
            <a:endParaRPr lang="zh-CN" altLang="en-US" sz="2400" dirty="0">
              <a:solidFill>
                <a:srgbClr val="C00000"/>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blinds(horizontal)">
                                      <p:cBhvr>
                                        <p:cTn id="11" dur="500"/>
                                        <p:tgtEl>
                                          <p:spTgt spid="2050"/>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5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38225" y="1385570"/>
            <a:ext cx="10115550" cy="4523105"/>
          </a:xfrm>
          <a:prstGeom prst="rect">
            <a:avLst/>
          </a:prstGeom>
          <a:noFill/>
        </p:spPr>
        <p:txBody>
          <a:bodyPr wrap="square" rtlCol="0" anchor="t">
            <a:spAutoFit/>
          </a:bodyPr>
          <a:p>
            <a:pPr indent="457200" algn="just" fontAlgn="auto">
              <a:lnSpc>
                <a:spcPct val="150000"/>
              </a:lnSpc>
            </a:pPr>
            <a:r>
              <a:rPr sz="2400">
                <a:solidFill>
                  <a:srgbClr val="C00000"/>
                </a:solidFill>
                <a:effectLst/>
                <a:latin typeface="微软雅黑" panose="020B0503020204020204" pitchFamily="34" charset="-122"/>
                <a:ea typeface="微软雅黑" panose="020B0503020204020204" pitchFamily="34" charset="-122"/>
              </a:rPr>
              <a:t>会议要求，成渝地区牢固树立一盘棋思想和一体化发展理念，健全合作机制，打造区域协作的高水平样板。唱好“双城记”，联手打造内陆改革开放高地，共同建设高标准市场体系，营造一流营商环境，以共建“一带一路”为引领，建设好西部陆海新通道，积极参与国内国际经济双循环。坚持不懈抓好生态环境保护，走出一条生态优先、绿色发展的新路子，推进人与自然和谐共生。处理好中心和区域的关系，着力提升重庆主城和成都的发展能级和综合竞争力，推动城市发展由外延扩张向内涵提升转变，以点带面、均衡发展，同周边市县形成一体化发展的都市圈。</a:t>
            </a:r>
            <a:endParaRPr sz="2400">
              <a:solidFill>
                <a:srgbClr val="C00000"/>
              </a:solidFill>
              <a:effectLst/>
              <a:latin typeface="微软雅黑" panose="020B0503020204020204" pitchFamily="34" charset="-122"/>
              <a:ea typeface="微软雅黑" panose="020B0503020204020204" pitchFamily="34" charset="-122"/>
            </a:endParaRPr>
          </a:p>
        </p:txBody>
      </p:sp>
      <p:grpSp>
        <p:nvGrpSpPr>
          <p:cNvPr id="5" name="组合 4"/>
          <p:cNvGrpSpPr/>
          <p:nvPr/>
        </p:nvGrpSpPr>
        <p:grpSpPr>
          <a:xfrm>
            <a:off x="848360" y="1370330"/>
            <a:ext cx="10563225" cy="5162550"/>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标题 10"/>
          <p:cNvSpPr/>
          <p:nvPr>
            <p:ph type="title"/>
          </p:nvPr>
        </p:nvSpPr>
        <p:spPr>
          <a:xfrm>
            <a:off x="1651000" y="295275"/>
            <a:ext cx="10338435" cy="815340"/>
          </a:xfrm>
        </p:spPr>
        <p:txBody>
          <a:bodyPr/>
          <a:p>
            <a:r>
              <a:rPr lang="zh-CN" altLang="en-US" sz="2400" dirty="0">
                <a:solidFill>
                  <a:srgbClr val="C00000"/>
                </a:solidFill>
                <a:cs typeface="+mn-ea"/>
                <a:sym typeface="+mn-lt"/>
              </a:rPr>
              <a:t>学习《成渝地区双城经济圈建设规划纲要》</a:t>
            </a:r>
            <a:endParaRPr lang="zh-CN" altLang="en-US" sz="2400" dirty="0">
              <a:solidFill>
                <a:srgbClr val="C00000"/>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62" name=""/>
        <p:cNvGrpSpPr/>
        <p:nvPr/>
      </p:nvGrpSpPr>
      <p:grpSpPr>
        <a:xfrm>
          <a:off x="0" y="0"/>
          <a:ext cx="0" cy="0"/>
          <a:chOff x="0" y="0"/>
          <a:chExt cx="0" cy="0"/>
        </a:xfrm>
      </p:grpSpPr>
      <p:sp>
        <p:nvSpPr>
          <p:cNvPr id="1048607" name="Rectangle 5"/>
          <p:cNvSpPr>
            <a:spLocks noChangeArrowheads="1"/>
          </p:cNvSpPr>
          <p:nvPr/>
        </p:nvSpPr>
        <p:spPr bwMode="auto">
          <a:xfrm>
            <a:off x="3220720" y="3203575"/>
            <a:ext cx="7061200" cy="450215"/>
          </a:xfrm>
          <a:prstGeom prst="rect">
            <a:avLst/>
          </a:prstGeom>
        </p:spPr>
        <p:txBody>
          <a:bodyPr wrap="squar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just" fontAlgn="auto">
              <a:lnSpc>
                <a:spcPts val="2800"/>
              </a:lnSpc>
            </a:pPr>
            <a:r>
              <a:rPr lang="zh-CN" altLang="en-US" sz="3600" b="1" dirty="0">
                <a:solidFill>
                  <a:srgbClr val="C00000"/>
                </a:solidFill>
                <a:latin typeface="微软雅黑" panose="020B0503020204020204" pitchFamily="34" charset="-122"/>
                <a:ea typeface="微软雅黑" panose="020B0503020204020204" pitchFamily="34" charset="-122"/>
                <a:cs typeface="+mn-ea"/>
                <a:sym typeface="+mn-lt"/>
              </a:rPr>
              <a:t>学习重庆市委五届九次全会精神</a:t>
            </a:r>
            <a:endParaRPr lang="zh-CN" altLang="en-US" sz="3600" b="1" dirty="0">
              <a:solidFill>
                <a:srgbClr val="C00000"/>
              </a:solidFill>
              <a:latin typeface="微软雅黑" panose="020B0503020204020204" pitchFamily="34" charset="-122"/>
              <a:ea typeface="微软雅黑" panose="020B0503020204020204" pitchFamily="34" charset="-122"/>
              <a:cs typeface="+mn-ea"/>
              <a:sym typeface="+mn-lt"/>
            </a:endParaRPr>
          </a:p>
        </p:txBody>
      </p:sp>
      <p:grpSp>
        <p:nvGrpSpPr>
          <p:cNvPr id="63" name="组合 10"/>
          <p:cNvGrpSpPr/>
          <p:nvPr/>
        </p:nvGrpSpPr>
        <p:grpSpPr>
          <a:xfrm>
            <a:off x="4737100" y="1458509"/>
            <a:ext cx="2717800" cy="645160"/>
            <a:chOff x="4737100" y="3094626"/>
            <a:chExt cx="2717800" cy="645160"/>
          </a:xfrm>
        </p:grpSpPr>
        <p:sp>
          <p:nvSpPr>
            <p:cNvPr id="1048608" name="圆角矩形 11"/>
            <p:cNvSpPr/>
            <p:nvPr/>
          </p:nvSpPr>
          <p:spPr>
            <a:xfrm>
              <a:off x="4737100" y="3094626"/>
              <a:ext cx="2717800" cy="640715"/>
            </a:xfrm>
            <a:prstGeom prst="roundRect">
              <a:avLst>
                <a:gd name="adj" fmla="val 50000"/>
              </a:avLst>
            </a:prstGeom>
            <a:solidFill>
              <a:schemeClr val="accent1"/>
            </a:solidFill>
            <a:ln>
              <a:noFill/>
            </a:ln>
            <a:effectLst/>
          </p:spPr>
          <p:txBody>
            <a:bodyPr vert="horz" wrap="square" lIns="91440" tIns="45720" rIns="91440" bIns="45720" numCol="1" anchor="t" anchorCtr="0" compatLnSpc="1"/>
            <a:p>
              <a:endParaRPr lang="zh-CN" altLang="en-US" sz="2800">
                <a:solidFill>
                  <a:srgbClr val="C42F0B"/>
                </a:solidFill>
                <a:latin typeface="微软雅黑" panose="020B0503020204020204" pitchFamily="34" charset="-122"/>
                <a:ea typeface="微软雅黑" panose="020B0503020204020204" pitchFamily="34" charset="-122"/>
              </a:endParaRPr>
            </a:p>
          </p:txBody>
        </p:sp>
        <p:sp>
          <p:nvSpPr>
            <p:cNvPr id="1048609" name="Rectangle 5"/>
            <p:cNvSpPr>
              <a:spLocks noChangeArrowheads="1"/>
            </p:cNvSpPr>
            <p:nvPr/>
          </p:nvSpPr>
          <p:spPr bwMode="auto">
            <a:xfrm>
              <a:off x="4937760" y="3094626"/>
              <a:ext cx="2316480" cy="645160"/>
            </a:xfrm>
            <a:prstGeom prst="rect">
              <a:avLst/>
            </a:prstGeom>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3600" b="1" spc="600" dirty="0" smtClean="0">
                  <a:ln cmpd="sng">
                    <a:noFill/>
                    <a:prstDash val="solid"/>
                  </a:ln>
                  <a:solidFill>
                    <a:schemeClr val="bg1"/>
                  </a:solidFill>
                  <a:latin typeface="微软雅黑" panose="020B0503020204020204" pitchFamily="34" charset="-122"/>
                  <a:ea typeface="微软雅黑" panose="020B0503020204020204" pitchFamily="34" charset="-122"/>
                </a:rPr>
                <a:t>第三部分</a:t>
              </a:r>
              <a:endParaRPr lang="zh-CN" altLang="en-US" sz="3600" b="1" spc="600" dirty="0" smtClean="0">
                <a:ln cmpd="sng">
                  <a:noFill/>
                  <a:prstDash val="solid"/>
                </a:ln>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inVertical)">
                                      <p:cBhvr>
                                        <p:cTn id="7" dur="500"/>
                                        <p:tgtEl>
                                          <p:spTgt spid="6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48607"/>
                                        </p:tgtEl>
                                        <p:attrNameLst>
                                          <p:attrName>style.visibility</p:attrName>
                                        </p:attrNameLst>
                                      </p:cBhvr>
                                      <p:to>
                                        <p:strVal val="visible"/>
                                      </p:to>
                                    </p:set>
                                    <p:animEffect transition="in" filter="fade">
                                      <p:cBhvr>
                                        <p:cTn id="11" dur="750"/>
                                        <p:tgtEl>
                                          <p:spTgt spid="1048607"/>
                                        </p:tgtEl>
                                      </p:cBhvr>
                                    </p:animEffect>
                                    <p:anim calcmode="lin" valueType="num">
                                      <p:cBhvr>
                                        <p:cTn id="12" dur="750" fill="hold"/>
                                        <p:tgtEl>
                                          <p:spTgt spid="1048607"/>
                                        </p:tgtEl>
                                        <p:attrNameLst>
                                          <p:attrName>ppt_x</p:attrName>
                                        </p:attrNameLst>
                                      </p:cBhvr>
                                      <p:tavLst>
                                        <p:tav tm="0">
                                          <p:val>
                                            <p:strVal val="#ppt_x"/>
                                          </p:val>
                                        </p:tav>
                                        <p:tav tm="100000">
                                          <p:val>
                                            <p:strVal val="#ppt_x"/>
                                          </p:val>
                                        </p:tav>
                                      </p:tavLst>
                                    </p:anim>
                                    <p:anim calcmode="lin" valueType="num">
                                      <p:cBhvr>
                                        <p:cTn id="13" dur="750" fill="hold"/>
                                        <p:tgtEl>
                                          <p:spTgt spid="10486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911350" y="1687830"/>
            <a:ext cx="9076055" cy="4523105"/>
          </a:xfrm>
          <a:prstGeom prst="rect">
            <a:avLst/>
          </a:prstGeom>
          <a:noFill/>
        </p:spPr>
        <p:txBody>
          <a:bodyPr wrap="square" rtlCol="0" anchor="t">
            <a:spAutoFit/>
          </a:bodyPr>
          <a:p>
            <a:pPr indent="457200" algn="just" fontAlgn="auto">
              <a:lnSpc>
                <a:spcPct val="150000"/>
              </a:lnSpc>
            </a:pPr>
            <a:r>
              <a:rPr sz="2400">
                <a:solidFill>
                  <a:srgbClr val="C00000"/>
                </a:solidFill>
                <a:effectLst/>
                <a:latin typeface="微软雅黑" panose="020B0503020204020204" pitchFamily="34" charset="-122"/>
                <a:ea typeface="微软雅黑" panose="020B0503020204020204" pitchFamily="34" charset="-122"/>
              </a:rPr>
              <a:t> 为全面贯彻落实党的十九届五中全会精神，深入学习贯彻习近平总书记对重庆提出的系列重要指示要求，2020年11月26日至27日，市委召开五届九次全会，审议通过了《中共重庆市委关于制定重庆市国民经济和社会发展第十四个五年规划和二○三五年远景目标的建议》，讨论了《中共重庆市委、重庆市人民政府关于贯彻落实〈成渝地区双城经济圈建设规划纲要〉的实施意见》。陈敏尔同志代表市委常委会作了讲话。唐良智同志就《建议（讨论稿）》作了说明。</a:t>
            </a:r>
            <a:endParaRPr sz="2400">
              <a:solidFill>
                <a:srgbClr val="C00000"/>
              </a:solidFill>
              <a:effectLst/>
              <a:latin typeface="微软雅黑" panose="020B0503020204020204" pitchFamily="34" charset="-122"/>
              <a:ea typeface="微软雅黑" panose="020B0503020204020204" pitchFamily="34" charset="-122"/>
            </a:endParaRPr>
          </a:p>
        </p:txBody>
      </p:sp>
      <p:grpSp>
        <p:nvGrpSpPr>
          <p:cNvPr id="5" name="组合 4"/>
          <p:cNvGrpSpPr/>
          <p:nvPr/>
        </p:nvGrpSpPr>
        <p:grpSpPr>
          <a:xfrm>
            <a:off x="848360" y="1370330"/>
            <a:ext cx="10563225" cy="5055870"/>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50" name=" 2050"/>
          <p:cNvSpPr/>
          <p:nvPr/>
        </p:nvSpPr>
        <p:spPr bwMode="auto">
          <a:xfrm>
            <a:off x="1185545" y="3208655"/>
            <a:ext cx="599440" cy="44069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 name="标题 10"/>
          <p:cNvSpPr/>
          <p:nvPr>
            <p:ph type="title"/>
          </p:nvPr>
        </p:nvSpPr>
        <p:spPr>
          <a:xfrm>
            <a:off x="1651000" y="295275"/>
            <a:ext cx="10338435" cy="815340"/>
          </a:xfrm>
        </p:spPr>
        <p:txBody>
          <a:bodyPr/>
          <a:p>
            <a:r>
              <a:rPr lang="zh-CN" altLang="en-US" sz="2400" dirty="0">
                <a:solidFill>
                  <a:srgbClr val="C00000"/>
                </a:solidFill>
                <a:cs typeface="+mn-ea"/>
                <a:sym typeface="+mn-lt"/>
              </a:rPr>
              <a:t>学习重庆市委五届九次全会精神</a:t>
            </a:r>
            <a:endParaRPr lang="zh-CN" altLang="en-US" sz="2400" dirty="0">
              <a:solidFill>
                <a:srgbClr val="C00000"/>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blinds(horizontal)">
                                      <p:cBhvr>
                                        <p:cTn id="11" dur="500"/>
                                        <p:tgtEl>
                                          <p:spTgt spid="2050"/>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5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15390" y="1522730"/>
            <a:ext cx="10070465" cy="4818380"/>
          </a:xfrm>
          <a:prstGeom prst="rect">
            <a:avLst/>
          </a:prstGeom>
          <a:noFill/>
        </p:spPr>
        <p:txBody>
          <a:bodyPr wrap="square" rtlCol="0" anchor="t">
            <a:spAutoFit/>
          </a:bodyPr>
          <a:p>
            <a:pPr marL="0" marR="0" lvl="0" indent="457200" algn="just" defTabSz="914400" rtl="0" eaLnBrk="1" fontAlgn="auto" latinLnBrk="0" hangingPunct="1">
              <a:lnSpc>
                <a:spcPct val="150000"/>
              </a:lnSpc>
              <a:spcBef>
                <a:spcPct val="20000"/>
              </a:spcBef>
              <a:buClrTx/>
              <a:buSzTx/>
              <a:buFontTx/>
              <a:buNone/>
            </a:pPr>
            <a:r>
              <a:rPr sz="2400">
                <a:solidFill>
                  <a:srgbClr val="C00000"/>
                </a:solidFill>
                <a:effectLst/>
                <a:latin typeface="微软雅黑" panose="020B0503020204020204" pitchFamily="34" charset="-122"/>
                <a:ea typeface="微软雅黑" panose="020B0503020204020204" pitchFamily="34" charset="-122"/>
                <a:sym typeface="+mn-ea"/>
              </a:rPr>
              <a:t>全会指出，“十四五”时期是全市谱写高质量发展新篇章、开启社会主义现代化建设新征程的关键时期。</a:t>
            </a:r>
            <a:r>
              <a:rPr sz="2400" b="1">
                <a:solidFill>
                  <a:srgbClr val="C00000"/>
                </a:solidFill>
                <a:effectLst/>
                <a:latin typeface="微软雅黑" panose="020B0503020204020204" pitchFamily="34" charset="-122"/>
                <a:ea typeface="微软雅黑" panose="020B0503020204020204" pitchFamily="34" charset="-122"/>
                <a:sym typeface="+mn-ea"/>
              </a:rPr>
              <a:t>主要目标是</a:t>
            </a:r>
            <a:r>
              <a:rPr sz="2400">
                <a:solidFill>
                  <a:srgbClr val="C00000"/>
                </a:solidFill>
                <a:effectLst/>
                <a:latin typeface="微软雅黑" panose="020B0503020204020204" pitchFamily="34" charset="-122"/>
                <a:ea typeface="微软雅黑" panose="020B0503020204020204" pitchFamily="34" charset="-122"/>
                <a:sym typeface="+mn-ea"/>
              </a:rPr>
              <a:t>：</a:t>
            </a:r>
            <a:endParaRPr sz="2400">
              <a:solidFill>
                <a:srgbClr val="C00000"/>
              </a:solidFill>
              <a:effectLst/>
              <a:latin typeface="微软雅黑" panose="020B0503020204020204" pitchFamily="34" charset="-122"/>
              <a:ea typeface="微软雅黑" panose="020B0503020204020204" pitchFamily="34" charset="-122"/>
              <a:sym typeface="+mn-ea"/>
            </a:endParaRPr>
          </a:p>
          <a:p>
            <a:pPr marL="0" marR="0" lvl="0" indent="457200" algn="just" defTabSz="914400" rtl="0" eaLnBrk="1" fontAlgn="auto" latinLnBrk="0" hangingPunct="1">
              <a:lnSpc>
                <a:spcPct val="150000"/>
              </a:lnSpc>
              <a:spcBef>
                <a:spcPct val="20000"/>
              </a:spcBef>
              <a:buClrTx/>
              <a:buSzTx/>
              <a:buFontTx/>
              <a:buNone/>
            </a:pPr>
            <a:r>
              <a:rPr lang="en-US" altLang="zh-CN" sz="2400">
                <a:solidFill>
                  <a:srgbClr val="C00000"/>
                </a:solidFill>
                <a:effectLst/>
                <a:latin typeface="微软雅黑" panose="020B0503020204020204" pitchFamily="34" charset="-122"/>
                <a:ea typeface="微软雅黑" panose="020B0503020204020204" pitchFamily="34" charset="-122"/>
              </a:rPr>
              <a:t>1</a:t>
            </a:r>
            <a:r>
              <a:rPr lang="zh-CN" altLang="en-US" sz="2400">
                <a:solidFill>
                  <a:srgbClr val="C00000"/>
                </a:solidFill>
                <a:effectLst/>
                <a:latin typeface="微软雅黑" panose="020B0503020204020204" pitchFamily="34" charset="-122"/>
                <a:ea typeface="微软雅黑" panose="020B0503020204020204" pitchFamily="34" charset="-122"/>
              </a:rPr>
              <a:t>、</a:t>
            </a:r>
            <a:r>
              <a:rPr lang="zh-CN" altLang="en-US" sz="2400">
                <a:solidFill>
                  <a:srgbClr val="C00000"/>
                </a:solidFill>
                <a:effectLst/>
                <a:latin typeface="微软雅黑" panose="020B0503020204020204" pitchFamily="34" charset="-122"/>
                <a:ea typeface="微软雅黑" panose="020B0503020204020204" pitchFamily="34" charset="-122"/>
              </a:rPr>
              <a:t>高质量发展实现重大突破，国家重要先进制造业中心、西部金融中心、西部国际综合交通枢纽和国际门户枢纽建设迈出重大步伐。</a:t>
            </a:r>
            <a:endParaRPr lang="zh-CN" altLang="en-US" sz="2400">
              <a:solidFill>
                <a:srgbClr val="C00000"/>
              </a:solidFill>
              <a:effectLst/>
              <a:latin typeface="微软雅黑" panose="020B0503020204020204" pitchFamily="34" charset="-122"/>
              <a:ea typeface="微软雅黑" panose="020B0503020204020204" pitchFamily="34" charset="-122"/>
            </a:endParaRPr>
          </a:p>
          <a:p>
            <a:pPr marL="0" marR="0" lvl="0" indent="457200" algn="just" defTabSz="914400" rtl="0" eaLnBrk="1" fontAlgn="auto" latinLnBrk="0" hangingPunct="1">
              <a:lnSpc>
                <a:spcPct val="150000"/>
              </a:lnSpc>
              <a:spcBef>
                <a:spcPct val="20000"/>
              </a:spcBef>
              <a:buClrTx/>
              <a:buSzTx/>
              <a:buFontTx/>
              <a:buNone/>
            </a:pPr>
            <a:r>
              <a:rPr lang="en-US" altLang="zh-CN" sz="2400">
                <a:solidFill>
                  <a:srgbClr val="C00000"/>
                </a:solidFill>
                <a:effectLst/>
                <a:latin typeface="微软雅黑" panose="020B0503020204020204" pitchFamily="34" charset="-122"/>
                <a:ea typeface="微软雅黑" panose="020B0503020204020204" pitchFamily="34" charset="-122"/>
              </a:rPr>
              <a:t>2</a:t>
            </a:r>
            <a:r>
              <a:rPr lang="zh-CN" altLang="en-US" sz="2400">
                <a:solidFill>
                  <a:srgbClr val="C00000"/>
                </a:solidFill>
                <a:effectLst/>
                <a:latin typeface="微软雅黑" panose="020B0503020204020204" pitchFamily="34" charset="-122"/>
                <a:ea typeface="微软雅黑" panose="020B0503020204020204" pitchFamily="34" charset="-122"/>
              </a:rPr>
              <a:t>、创造高品质生活实现长足进步，国际化、绿色化、智能化、人文化现代城市初步建成。</a:t>
            </a:r>
            <a:endParaRPr lang="zh-CN" altLang="en-US" sz="2400">
              <a:solidFill>
                <a:srgbClr val="C00000"/>
              </a:solidFill>
              <a:effectLst/>
              <a:latin typeface="微软雅黑" panose="020B0503020204020204" pitchFamily="34" charset="-122"/>
              <a:ea typeface="微软雅黑" panose="020B0503020204020204" pitchFamily="34" charset="-122"/>
            </a:endParaRPr>
          </a:p>
          <a:p>
            <a:pPr marL="0" marR="0" lvl="0" indent="457200" algn="just" defTabSz="914400" rtl="0" eaLnBrk="1" fontAlgn="auto" latinLnBrk="0" hangingPunct="1">
              <a:lnSpc>
                <a:spcPct val="150000"/>
              </a:lnSpc>
              <a:spcBef>
                <a:spcPct val="20000"/>
              </a:spcBef>
              <a:buClrTx/>
              <a:buSzTx/>
              <a:buFontTx/>
              <a:buNone/>
            </a:pPr>
            <a:r>
              <a:rPr lang="en-US" altLang="zh-CN" sz="2400">
                <a:solidFill>
                  <a:srgbClr val="C00000"/>
                </a:solidFill>
                <a:effectLst/>
                <a:latin typeface="微软雅黑" panose="020B0503020204020204" pitchFamily="34" charset="-122"/>
                <a:ea typeface="微软雅黑" panose="020B0503020204020204" pitchFamily="34" charset="-122"/>
              </a:rPr>
              <a:t>3</a:t>
            </a:r>
            <a:r>
              <a:rPr lang="zh-CN" altLang="en-US" sz="2400">
                <a:solidFill>
                  <a:srgbClr val="C00000"/>
                </a:solidFill>
                <a:effectLst/>
                <a:latin typeface="微软雅黑" panose="020B0503020204020204" pitchFamily="34" charset="-122"/>
                <a:ea typeface="微软雅黑" panose="020B0503020204020204" pitchFamily="34" charset="-122"/>
              </a:rPr>
              <a:t>、改革开放新高地建设取得决定性进展，营商环境达到国际一流水平。</a:t>
            </a:r>
            <a:endParaRPr lang="zh-CN" altLang="en-US" sz="2400">
              <a:solidFill>
                <a:srgbClr val="C00000"/>
              </a:solidFill>
              <a:effectLst/>
              <a:latin typeface="微软雅黑" panose="020B0503020204020204" pitchFamily="34" charset="-122"/>
              <a:ea typeface="微软雅黑" panose="020B0503020204020204" pitchFamily="34" charset="-122"/>
            </a:endParaRPr>
          </a:p>
          <a:p>
            <a:pPr marL="0" marR="0" lvl="0" indent="457200" algn="just" defTabSz="914400" rtl="0" eaLnBrk="1" fontAlgn="auto" latinLnBrk="0" hangingPunct="1">
              <a:lnSpc>
                <a:spcPct val="150000"/>
              </a:lnSpc>
              <a:spcBef>
                <a:spcPct val="20000"/>
              </a:spcBef>
              <a:buClrTx/>
              <a:buSzTx/>
              <a:buFontTx/>
              <a:buNone/>
            </a:pPr>
            <a:endParaRPr sz="2400">
              <a:solidFill>
                <a:srgbClr val="C00000"/>
              </a:solidFill>
              <a:effectLst/>
              <a:latin typeface="微软雅黑" panose="020B0503020204020204" pitchFamily="34" charset="-122"/>
              <a:ea typeface="微软雅黑" panose="020B0503020204020204" pitchFamily="34" charset="-122"/>
            </a:endParaRPr>
          </a:p>
        </p:txBody>
      </p:sp>
      <p:grpSp>
        <p:nvGrpSpPr>
          <p:cNvPr id="5" name="组合 4"/>
          <p:cNvGrpSpPr/>
          <p:nvPr/>
        </p:nvGrpSpPr>
        <p:grpSpPr>
          <a:xfrm>
            <a:off x="848360" y="1370330"/>
            <a:ext cx="10563225" cy="4609465"/>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标题 10"/>
          <p:cNvSpPr/>
          <p:nvPr>
            <p:ph type="title"/>
          </p:nvPr>
        </p:nvSpPr>
        <p:spPr>
          <a:xfrm>
            <a:off x="1651000" y="295275"/>
            <a:ext cx="10338435" cy="815340"/>
          </a:xfrm>
        </p:spPr>
        <p:txBody>
          <a:bodyPr/>
          <a:p>
            <a:r>
              <a:rPr lang="zh-CN" altLang="en-US" sz="2400" dirty="0">
                <a:solidFill>
                  <a:srgbClr val="C00000"/>
                </a:solidFill>
                <a:cs typeface="+mn-ea"/>
                <a:sym typeface="+mn-lt"/>
              </a:rPr>
              <a:t>学习重庆市委五届九次全会精神</a:t>
            </a:r>
            <a:endParaRPr lang="en-US" altLang="zh-CN" sz="2400" dirty="0">
              <a:solidFill>
                <a:srgbClr val="C00000"/>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54" name=""/>
        <p:cNvGrpSpPr/>
        <p:nvPr/>
      </p:nvGrpSpPr>
      <p:grpSpPr>
        <a:xfrm>
          <a:off x="0" y="0"/>
          <a:ext cx="0" cy="0"/>
          <a:chOff x="0" y="0"/>
          <a:chExt cx="0" cy="0"/>
        </a:xfrm>
      </p:grpSpPr>
      <p:sp>
        <p:nvSpPr>
          <p:cNvPr id="11" name="文本框 10"/>
          <p:cNvSpPr txBox="1"/>
          <p:nvPr/>
        </p:nvSpPr>
        <p:spPr>
          <a:xfrm>
            <a:off x="3056255" y="1024255"/>
            <a:ext cx="7420610" cy="450215"/>
          </a:xfrm>
          <a:prstGeom prst="rect">
            <a:avLst/>
          </a:prstGeom>
          <a:noFill/>
          <a:ln>
            <a:solidFill>
              <a:schemeClr val="accent1"/>
            </a:solidFill>
            <a:prstDash val="dash"/>
          </a:ln>
        </p:spPr>
        <p:txBody>
          <a:bodyPr wrap="square" rtlCol="0">
            <a:spAutoFit/>
          </a:bodyPr>
          <a:p>
            <a:pPr algn="just" fontAlgn="auto">
              <a:lnSpc>
                <a:spcPts val="28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ea"/>
            </a:endParaRPr>
          </a:p>
        </p:txBody>
      </p:sp>
      <p:sp>
        <p:nvSpPr>
          <p:cNvPr id="89" name="文本框 88"/>
          <p:cNvSpPr txBox="1"/>
          <p:nvPr/>
        </p:nvSpPr>
        <p:spPr>
          <a:xfrm>
            <a:off x="3056255" y="2534285"/>
            <a:ext cx="7420610" cy="450215"/>
          </a:xfrm>
          <a:prstGeom prst="rect">
            <a:avLst/>
          </a:prstGeom>
          <a:noFill/>
          <a:ln>
            <a:solidFill>
              <a:schemeClr val="accent1"/>
            </a:solidFill>
            <a:prstDash val="dash"/>
          </a:ln>
        </p:spPr>
        <p:txBody>
          <a:bodyPr wrap="square" rtlCol="0">
            <a:spAutoFit/>
          </a:bodyPr>
          <a:p>
            <a:pPr algn="just" fontAlgn="auto">
              <a:lnSpc>
                <a:spcPts val="28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学习《成渝地区双城经济圈建设规划纲要》 </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p:txBody>
      </p:sp>
      <p:sp useBgFill="1">
        <p:nvSpPr>
          <p:cNvPr id="121" name="文本框 120"/>
          <p:cNvSpPr txBox="1"/>
          <p:nvPr/>
        </p:nvSpPr>
        <p:spPr>
          <a:xfrm>
            <a:off x="287655" y="1882775"/>
            <a:ext cx="1845310" cy="1753235"/>
          </a:xfrm>
          <a:prstGeom prst="rect">
            <a:avLst/>
          </a:prstGeom>
          <a:noFill/>
          <a:ln>
            <a:noFill/>
          </a:ln>
        </p:spPr>
        <p:txBody>
          <a:bodyPr wrap="square" rtlCol="0">
            <a:spAutoFit/>
          </a:bodyPr>
          <a:lstStyle>
            <a:defPPr>
              <a:defRPr lang="zh-CN"/>
            </a:defPPr>
            <a:lvl1pPr>
              <a:defRPr sz="2400" b="1">
                <a:gradFill>
                  <a:gsLst>
                    <a:gs pos="90000">
                      <a:srgbClr val="C00000"/>
                    </a:gs>
                    <a:gs pos="30000">
                      <a:srgbClr val="FF3300"/>
                    </a:gs>
                  </a:gsLst>
                  <a:lin ang="5400000" scaled="1"/>
                </a:gradFill>
                <a:cs typeface="微软雅黑" panose="020B0503020204020204" pitchFamily="82" charset="2"/>
              </a:defRPr>
            </a:lvl1pPr>
          </a:lstStyle>
          <a:p>
            <a:pPr marL="0" marR="0" indent="0" algn="ctr" defTabSz="914400" rtl="0" eaLnBrk="0" fontAlgn="base" latinLnBrk="0" hangingPunct="0">
              <a:lnSpc>
                <a:spcPct val="100000"/>
              </a:lnSpc>
              <a:spcBef>
                <a:spcPct val="0"/>
              </a:spcBef>
              <a:spcAft>
                <a:spcPct val="0"/>
              </a:spcAft>
              <a:buNone/>
            </a:pPr>
            <a:r>
              <a:rPr kumimoji="0" lang="zh-CN" altLang="en-US" sz="5400" b="1" i="0" u="none" strike="noStrike" kern="1200" cap="none" spc="0" normalizeH="0" baseline="0" noProof="1" dirty="0">
                <a:gradFill>
                  <a:gsLst>
                    <a:gs pos="90000">
                      <a:srgbClr val="C00000"/>
                    </a:gs>
                    <a:gs pos="30000">
                      <a:srgbClr val="FF3300"/>
                    </a:gs>
                  </a:gsLst>
                  <a:lin ang="5400000" scaled="1"/>
                </a:gradFill>
                <a:latin typeface="Arial" panose="020B0604020202020204" pitchFamily="34" charset="0"/>
                <a:ea typeface="微软雅黑" panose="020B0503020204020204" pitchFamily="34" charset="-122"/>
                <a:cs typeface="微软雅黑" panose="020B0503020204020204" pitchFamily="82" charset="2"/>
                <a:sym typeface="Arial" panose="020B0604020202020204" pitchFamily="34" charset="0"/>
              </a:rPr>
              <a:t>目</a:t>
            </a:r>
            <a:endParaRPr kumimoji="0" lang="zh-CN" altLang="en-US" sz="5400" b="1" i="0" u="none" strike="noStrike" kern="1200" cap="none" spc="0" normalizeH="0" baseline="0" noProof="1" dirty="0">
              <a:gradFill>
                <a:gsLst>
                  <a:gs pos="90000">
                    <a:srgbClr val="C00000"/>
                  </a:gs>
                  <a:gs pos="30000">
                    <a:srgbClr val="FF3300"/>
                  </a:gs>
                </a:gsLst>
                <a:lin ang="5400000" scaled="1"/>
              </a:gradFill>
              <a:latin typeface="Arial" panose="020B0604020202020204" pitchFamily="34" charset="0"/>
              <a:ea typeface="微软雅黑" panose="020B0503020204020204" pitchFamily="34" charset="-122"/>
              <a:cs typeface="微软雅黑" panose="020B0503020204020204" pitchFamily="82" charset="2"/>
              <a:sym typeface="Arial" panose="020B0604020202020204" pitchFamily="34" charset="0"/>
            </a:endParaRPr>
          </a:p>
          <a:p>
            <a:pPr marL="0" marR="0" indent="0" algn="ctr" defTabSz="914400" rtl="0" eaLnBrk="0" fontAlgn="base" latinLnBrk="0" hangingPunct="0">
              <a:lnSpc>
                <a:spcPct val="100000"/>
              </a:lnSpc>
              <a:spcBef>
                <a:spcPct val="0"/>
              </a:spcBef>
              <a:spcAft>
                <a:spcPct val="0"/>
              </a:spcAft>
              <a:buNone/>
            </a:pPr>
            <a:r>
              <a:rPr kumimoji="0" lang="zh-CN" altLang="en-US" sz="5400" b="1" i="0" u="none" strike="noStrike" kern="1200" cap="none" spc="0" normalizeH="0" baseline="0" noProof="1" dirty="0">
                <a:gradFill>
                  <a:gsLst>
                    <a:gs pos="90000">
                      <a:srgbClr val="C00000"/>
                    </a:gs>
                    <a:gs pos="30000">
                      <a:srgbClr val="FF3300"/>
                    </a:gs>
                  </a:gsLst>
                  <a:lin ang="5400000" scaled="1"/>
                </a:gradFill>
                <a:latin typeface="Arial" panose="020B0604020202020204" pitchFamily="34" charset="0"/>
                <a:ea typeface="微软雅黑" panose="020B0503020204020204" pitchFamily="34" charset="-122"/>
                <a:cs typeface="微软雅黑" panose="020B0503020204020204" pitchFamily="82" charset="2"/>
                <a:sym typeface="Arial" panose="020B0604020202020204" pitchFamily="34" charset="0"/>
              </a:rPr>
              <a:t>录</a:t>
            </a:r>
            <a:endParaRPr kumimoji="0" lang="zh-CN" altLang="en-US" sz="5400" b="1" i="0" u="none" strike="noStrike" kern="1200" cap="none" spc="0" normalizeH="0" baseline="0" noProof="1" dirty="0">
              <a:gradFill>
                <a:gsLst>
                  <a:gs pos="90000">
                    <a:srgbClr val="C00000"/>
                  </a:gs>
                  <a:gs pos="30000">
                    <a:srgbClr val="FF3300"/>
                  </a:gs>
                </a:gsLst>
                <a:lin ang="5400000" scaled="1"/>
              </a:gradFill>
              <a:latin typeface="Arial" panose="020B0604020202020204" pitchFamily="34" charset="0"/>
              <a:ea typeface="微软雅黑" panose="020B0503020204020204" pitchFamily="34" charset="-122"/>
              <a:cs typeface="微软雅黑" panose="020B0503020204020204" pitchFamily="82" charset="2"/>
              <a:sym typeface="Arial" panose="020B0604020202020204" pitchFamily="34" charset="0"/>
            </a:endParaRPr>
          </a:p>
        </p:txBody>
      </p:sp>
      <p:sp>
        <p:nvSpPr>
          <p:cNvPr id="3" name="文本框 2"/>
          <p:cNvSpPr txBox="1"/>
          <p:nvPr/>
        </p:nvSpPr>
        <p:spPr>
          <a:xfrm>
            <a:off x="2255864" y="924544"/>
            <a:ext cx="673989" cy="649799"/>
          </a:xfrm>
          <a:prstGeom prst="rect">
            <a:avLst/>
          </a:prstGeom>
          <a:solidFill>
            <a:srgbClr val="E60000"/>
          </a:solidFill>
        </p:spPr>
        <p:txBody>
          <a:bodyPr wrap="none" lIns="91438" tIns="45719" rIns="91438" bIns="45719" rtlCol="0" anchor="ctr" anchorCtr="1">
            <a:noAutofit/>
          </a:bodyPr>
          <a:p>
            <a:r>
              <a:rPr lang="en-US" altLang="zh-CN" sz="3600" b="1" dirty="0">
                <a:solidFill>
                  <a:sysClr val="window" lastClr="FFFFFF"/>
                </a:solidFill>
                <a:latin typeface="微软雅黑" panose="020B0503020204020204" pitchFamily="34" charset="-122"/>
                <a:ea typeface="微软雅黑" panose="020B0503020204020204" pitchFamily="34" charset="-122"/>
              </a:rPr>
              <a:t>01</a:t>
            </a:r>
            <a:endParaRPr lang="zh-CN" altLang="en-US" sz="3600" b="1" dirty="0">
              <a:solidFill>
                <a:sysClr val="window" lastClr="FFFFF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255864" y="2434574"/>
            <a:ext cx="673989" cy="649799"/>
          </a:xfrm>
          <a:prstGeom prst="rect">
            <a:avLst/>
          </a:prstGeom>
          <a:solidFill>
            <a:srgbClr val="E60000"/>
          </a:solidFill>
        </p:spPr>
        <p:txBody>
          <a:bodyPr wrap="none" lIns="91438" tIns="45719" rIns="91438" bIns="45719" rtlCol="0" anchor="ctr" anchorCtr="1">
            <a:noAutofit/>
          </a:bodyPr>
          <a:p>
            <a:r>
              <a:rPr lang="en-US" altLang="zh-CN" sz="3600" b="1" dirty="0">
                <a:solidFill>
                  <a:sysClr val="window" lastClr="FFFFFF"/>
                </a:solidFill>
                <a:latin typeface="微软雅黑" panose="020B0503020204020204" pitchFamily="34" charset="-122"/>
                <a:ea typeface="微软雅黑" panose="020B0503020204020204" pitchFamily="34" charset="-122"/>
              </a:rPr>
              <a:t>02</a:t>
            </a:r>
            <a:endParaRPr lang="zh-CN" altLang="en-US" sz="3600" b="1" dirty="0">
              <a:solidFill>
                <a:sysClr val="window" lastClr="FFFFFF"/>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55864" y="3945239"/>
            <a:ext cx="673989" cy="649799"/>
          </a:xfrm>
          <a:prstGeom prst="rect">
            <a:avLst/>
          </a:prstGeom>
          <a:solidFill>
            <a:srgbClr val="E60000"/>
          </a:solidFill>
        </p:spPr>
        <p:txBody>
          <a:bodyPr wrap="none" lIns="91438" tIns="45719" rIns="91438" bIns="45719" rtlCol="0" anchor="ctr" anchorCtr="1">
            <a:noAutofit/>
          </a:bodyPr>
          <a:p>
            <a:r>
              <a:rPr lang="en-US" altLang="zh-CN" sz="3600" b="1" dirty="0">
                <a:solidFill>
                  <a:sysClr val="window" lastClr="FFFFFF"/>
                </a:solidFill>
                <a:latin typeface="微软雅黑" panose="020B0503020204020204" pitchFamily="34" charset="-122"/>
                <a:ea typeface="微软雅黑" panose="020B0503020204020204" pitchFamily="34" charset="-122"/>
              </a:rPr>
              <a:t>03</a:t>
            </a:r>
            <a:endParaRPr lang="zh-CN" altLang="en-US" sz="3600" b="1" dirty="0">
              <a:solidFill>
                <a:sysClr val="window" lastClr="FFFFFF"/>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056255" y="4044950"/>
            <a:ext cx="7420610" cy="450215"/>
          </a:xfrm>
          <a:prstGeom prst="rect">
            <a:avLst/>
          </a:prstGeom>
          <a:noFill/>
          <a:ln>
            <a:solidFill>
              <a:schemeClr val="accent1"/>
            </a:solidFill>
            <a:prstDash val="dash"/>
          </a:ln>
        </p:spPr>
        <p:txBody>
          <a:bodyPr wrap="square" rtlCol="0">
            <a:spAutoFit/>
          </a:bodyPr>
          <a:p>
            <a:pPr algn="just" fontAlgn="auto">
              <a:lnSpc>
                <a:spcPts val="28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学习重庆市委五届九次全会精神</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p:cTn id="7" dur="500" fill="hold"/>
                                        <p:tgtEl>
                                          <p:spTgt spid="121"/>
                                        </p:tgtEl>
                                        <p:attrNameLst>
                                          <p:attrName>ppt_w</p:attrName>
                                        </p:attrNameLst>
                                      </p:cBhvr>
                                      <p:tavLst>
                                        <p:tav tm="0">
                                          <p:val>
                                            <p:fltVal val="0"/>
                                          </p:val>
                                        </p:tav>
                                        <p:tav tm="100000">
                                          <p:val>
                                            <p:strVal val="#ppt_w"/>
                                          </p:val>
                                        </p:tav>
                                      </p:tavLst>
                                    </p:anim>
                                    <p:anim calcmode="lin" valueType="num">
                                      <p:cBhvr>
                                        <p:cTn id="8" dur="500" fill="hold"/>
                                        <p:tgtEl>
                                          <p:spTgt spid="121"/>
                                        </p:tgtEl>
                                        <p:attrNameLst>
                                          <p:attrName>ppt_h</p:attrName>
                                        </p:attrNameLst>
                                      </p:cBhvr>
                                      <p:tavLst>
                                        <p:tav tm="0">
                                          <p:val>
                                            <p:fltVal val="0"/>
                                          </p:val>
                                        </p:tav>
                                        <p:tav tm="100000">
                                          <p:val>
                                            <p:strVal val="#ppt_h"/>
                                          </p:val>
                                        </p:tav>
                                      </p:tavLst>
                                    </p:anim>
                                    <p:animEffect transition="in" filter="fade">
                                      <p:cBhvr>
                                        <p:cTn id="9" dur="500"/>
                                        <p:tgtEl>
                                          <p:spTgt spid="121"/>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6" presetClass="emph" presetSubtype="0" fill="hold" grpId="1" nodeType="afterEffect">
                                  <p:stCondLst>
                                    <p:cond delay="0"/>
                                  </p:stCondLst>
                                  <p:childTnLst>
                                    <p:animEffect transition="out" filter="fade">
                                      <p:cBhvr>
                                        <p:cTn id="17" dur="500" tmFilter="0, 0; .2, .5; .8, .5; 1, 0"/>
                                        <p:tgtEl>
                                          <p:spTgt spid="3"/>
                                        </p:tgtEl>
                                      </p:cBhvr>
                                    </p:animEffect>
                                    <p:animScale>
                                      <p:cBhvr>
                                        <p:cTn id="18" dur="250" autoRev="1" fill="hold"/>
                                        <p:tgtEl>
                                          <p:spTgt spid="3"/>
                                        </p:tgtEl>
                                      </p:cBhvr>
                                      <p:by x="105000" y="105000"/>
                                    </p:animScale>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6" presetClass="emph" presetSubtype="0" fill="hold" grpId="1" nodeType="afterEffect">
                                  <p:stCondLst>
                                    <p:cond delay="0"/>
                                  </p:stCondLst>
                                  <p:childTnLst>
                                    <p:animEffect transition="out" filter="fade">
                                      <p:cBhvr>
                                        <p:cTn id="30" dur="500" tmFilter="0, 0; .2, .5; .8, .5; 1, 0"/>
                                        <p:tgtEl>
                                          <p:spTgt spid="4"/>
                                        </p:tgtEl>
                                      </p:cBhvr>
                                    </p:animEffect>
                                    <p:animScale>
                                      <p:cBhvr>
                                        <p:cTn id="31" dur="250" autoRev="1" fill="hold"/>
                                        <p:tgtEl>
                                          <p:spTgt spid="4"/>
                                        </p:tgtEl>
                                      </p:cBhvr>
                                      <p:by x="105000" y="105000"/>
                                    </p:animScale>
                                  </p:childTnLst>
                                </p:cTn>
                              </p:par>
                            </p:childTnLst>
                          </p:cTn>
                        </p:par>
                        <p:par>
                          <p:cTn id="32" fill="hold">
                            <p:stCondLst>
                              <p:cond delay="3000"/>
                            </p:stCondLst>
                            <p:childTnLst>
                              <p:par>
                                <p:cTn id="33" presetID="3" presetClass="entr" presetSubtype="10" fill="hold" grpId="0"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blinds(horizontal)">
                                      <p:cBhvr>
                                        <p:cTn id="35" dur="500"/>
                                        <p:tgtEl>
                                          <p:spTgt spid="89"/>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6" presetClass="emph" presetSubtype="0" fill="hold" grpId="1" nodeType="after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par>
                          <p:cTn id="45" fill="hold">
                            <p:stCondLst>
                              <p:cond delay="4500"/>
                            </p:stCondLst>
                            <p:childTnLst>
                              <p:par>
                                <p:cTn id="46" presetID="3" presetClass="entr" presetSubtype="1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blinds(horizontal)">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bldLvl="0" animBg="1"/>
      <p:bldP spid="3" grpId="0" bldLvl="0" animBg="1"/>
      <p:bldP spid="3" grpId="1" bldLvl="0" animBg="1"/>
      <p:bldP spid="4" grpId="0" bldLvl="0" animBg="1"/>
      <p:bldP spid="4" grpId="1" bldLvl="0" animBg="1"/>
      <p:bldP spid="11" grpId="0" bldLvl="0" animBg="1"/>
      <p:bldP spid="89" grpId="0" bldLvl="0" animBg="1"/>
      <p:bldP spid="5" grpId="0" bldLvl="0" animBg="1"/>
      <p:bldP spid="5" grpId="1" bldLvl="0" animBg="1"/>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57605" y="1887855"/>
            <a:ext cx="10070465" cy="3082290"/>
          </a:xfrm>
          <a:prstGeom prst="rect">
            <a:avLst/>
          </a:prstGeom>
          <a:noFill/>
        </p:spPr>
        <p:txBody>
          <a:bodyPr wrap="square" rtlCol="0" anchor="t">
            <a:spAutoFit/>
          </a:bodyPr>
          <a:p>
            <a:pPr marL="0" marR="0" lvl="0" indent="457200" algn="just" defTabSz="914400" rtl="0" eaLnBrk="1" fontAlgn="auto" latinLnBrk="0" hangingPunct="1">
              <a:lnSpc>
                <a:spcPct val="150000"/>
              </a:lnSpc>
              <a:spcBef>
                <a:spcPct val="20000"/>
              </a:spcBef>
              <a:buClrTx/>
              <a:buSzTx/>
              <a:buFontTx/>
              <a:buNone/>
            </a:pPr>
            <a:r>
              <a:rPr lang="en-US" altLang="zh-CN" sz="2400">
                <a:solidFill>
                  <a:srgbClr val="C00000"/>
                </a:solidFill>
                <a:effectLst/>
                <a:latin typeface="微软雅黑" panose="020B0503020204020204" pitchFamily="34" charset="-122"/>
                <a:ea typeface="微软雅黑" panose="020B0503020204020204" pitchFamily="34" charset="-122"/>
              </a:rPr>
              <a:t>4</a:t>
            </a:r>
            <a:r>
              <a:rPr lang="zh-CN" altLang="en-US" sz="2400">
                <a:solidFill>
                  <a:srgbClr val="C00000"/>
                </a:solidFill>
                <a:effectLst/>
                <a:latin typeface="微软雅黑" panose="020B0503020204020204" pitchFamily="34" charset="-122"/>
                <a:ea typeface="微软雅黑" panose="020B0503020204020204" pitchFamily="34" charset="-122"/>
              </a:rPr>
              <a:t>、山清水秀美丽之地建设取得重大进展，长江上游重要生态屏障更加巩固。</a:t>
            </a:r>
            <a:endParaRPr lang="zh-CN" altLang="en-US" sz="2400">
              <a:solidFill>
                <a:srgbClr val="C00000"/>
              </a:solidFill>
              <a:effectLst/>
              <a:latin typeface="微软雅黑" panose="020B0503020204020204" pitchFamily="34" charset="-122"/>
              <a:ea typeface="微软雅黑" panose="020B0503020204020204" pitchFamily="34" charset="-122"/>
            </a:endParaRPr>
          </a:p>
          <a:p>
            <a:pPr marL="0" marR="0" lvl="0" indent="457200" algn="just" defTabSz="914400" rtl="0" eaLnBrk="1" fontAlgn="auto" latinLnBrk="0" hangingPunct="1">
              <a:lnSpc>
                <a:spcPct val="150000"/>
              </a:lnSpc>
              <a:spcBef>
                <a:spcPct val="20000"/>
              </a:spcBef>
              <a:buClrTx/>
              <a:buSzTx/>
              <a:buFontTx/>
              <a:buNone/>
            </a:pPr>
            <a:r>
              <a:rPr lang="en-US" altLang="zh-CN" sz="2400">
                <a:solidFill>
                  <a:srgbClr val="C00000"/>
                </a:solidFill>
                <a:effectLst/>
                <a:latin typeface="微软雅黑" panose="020B0503020204020204" pitchFamily="34" charset="-122"/>
                <a:ea typeface="微软雅黑" panose="020B0503020204020204" pitchFamily="34" charset="-122"/>
              </a:rPr>
              <a:t>5</a:t>
            </a:r>
            <a:r>
              <a:rPr lang="zh-CN" altLang="en-US" sz="2400">
                <a:solidFill>
                  <a:srgbClr val="C00000"/>
                </a:solidFill>
                <a:effectLst/>
                <a:latin typeface="微软雅黑" panose="020B0503020204020204" pitchFamily="34" charset="-122"/>
                <a:ea typeface="微软雅黑" panose="020B0503020204020204" pitchFamily="34" charset="-122"/>
              </a:rPr>
              <a:t>、社会文明程度得到明显提高，文化强市建设迈出新步伐。</a:t>
            </a:r>
            <a:endParaRPr lang="zh-CN" altLang="en-US" sz="2400">
              <a:solidFill>
                <a:srgbClr val="C00000"/>
              </a:solidFill>
              <a:effectLst/>
              <a:latin typeface="微软雅黑" panose="020B0503020204020204" pitchFamily="34" charset="-122"/>
              <a:ea typeface="微软雅黑" panose="020B0503020204020204" pitchFamily="34" charset="-122"/>
            </a:endParaRPr>
          </a:p>
          <a:p>
            <a:pPr marL="0" marR="0" lvl="0" indent="457200" algn="just" defTabSz="914400" rtl="0" eaLnBrk="1" fontAlgn="auto" latinLnBrk="0" hangingPunct="1">
              <a:lnSpc>
                <a:spcPct val="150000"/>
              </a:lnSpc>
              <a:spcBef>
                <a:spcPct val="20000"/>
              </a:spcBef>
              <a:buClrTx/>
              <a:buSzTx/>
              <a:buFontTx/>
              <a:buNone/>
            </a:pPr>
            <a:r>
              <a:rPr lang="en-US" altLang="zh-CN" sz="2400">
                <a:solidFill>
                  <a:srgbClr val="C00000"/>
                </a:solidFill>
                <a:effectLst/>
                <a:latin typeface="微软雅黑" panose="020B0503020204020204" pitchFamily="34" charset="-122"/>
                <a:ea typeface="微软雅黑" panose="020B0503020204020204" pitchFamily="34" charset="-122"/>
              </a:rPr>
              <a:t>6</a:t>
            </a:r>
            <a:r>
              <a:rPr lang="zh-CN" altLang="en-US" sz="2400">
                <a:solidFill>
                  <a:srgbClr val="C00000"/>
                </a:solidFill>
                <a:effectLst/>
                <a:latin typeface="微软雅黑" panose="020B0503020204020204" pitchFamily="34" charset="-122"/>
                <a:ea typeface="微软雅黑" panose="020B0503020204020204" pitchFamily="34" charset="-122"/>
              </a:rPr>
              <a:t>、治理效能达到更高水平，发展安全保障更加有力。</a:t>
            </a:r>
            <a:endParaRPr lang="zh-CN" altLang="en-US" sz="2400">
              <a:solidFill>
                <a:srgbClr val="C00000"/>
              </a:solidFill>
              <a:effectLst/>
              <a:latin typeface="微软雅黑" panose="020B0503020204020204" pitchFamily="34" charset="-122"/>
              <a:ea typeface="微软雅黑" panose="020B0503020204020204" pitchFamily="34" charset="-122"/>
            </a:endParaRPr>
          </a:p>
          <a:p>
            <a:pPr marL="0" marR="0" lvl="0" indent="457200" algn="just" defTabSz="914400" rtl="0" eaLnBrk="1" fontAlgn="auto" latinLnBrk="0" hangingPunct="1">
              <a:lnSpc>
                <a:spcPct val="150000"/>
              </a:lnSpc>
              <a:spcBef>
                <a:spcPct val="20000"/>
              </a:spcBef>
              <a:buClrTx/>
              <a:buSzTx/>
              <a:buFontTx/>
              <a:buNone/>
            </a:pPr>
            <a:endParaRPr sz="2400">
              <a:solidFill>
                <a:srgbClr val="C00000"/>
              </a:solidFill>
              <a:effectLst/>
              <a:latin typeface="微软雅黑" panose="020B0503020204020204" pitchFamily="34" charset="-122"/>
              <a:ea typeface="微软雅黑" panose="020B0503020204020204" pitchFamily="34" charset="-122"/>
            </a:endParaRPr>
          </a:p>
        </p:txBody>
      </p:sp>
      <p:grpSp>
        <p:nvGrpSpPr>
          <p:cNvPr id="5" name="组合 4"/>
          <p:cNvGrpSpPr/>
          <p:nvPr/>
        </p:nvGrpSpPr>
        <p:grpSpPr>
          <a:xfrm>
            <a:off x="848360" y="1370330"/>
            <a:ext cx="10563225" cy="4609465"/>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标题 10"/>
          <p:cNvSpPr/>
          <p:nvPr>
            <p:ph type="title"/>
          </p:nvPr>
        </p:nvSpPr>
        <p:spPr>
          <a:xfrm>
            <a:off x="1651000" y="295275"/>
            <a:ext cx="10338435" cy="815340"/>
          </a:xfrm>
        </p:spPr>
        <p:txBody>
          <a:bodyPr/>
          <a:p>
            <a:r>
              <a:rPr lang="zh-CN" altLang="en-US" sz="2400" dirty="0">
                <a:solidFill>
                  <a:srgbClr val="C00000"/>
                </a:solidFill>
                <a:cs typeface="+mn-ea"/>
                <a:sym typeface="+mn-lt"/>
              </a:rPr>
              <a:t>学习重庆市委五届九次全会精神</a:t>
            </a:r>
            <a:endParaRPr lang="en-US" altLang="zh-CN" sz="2400" dirty="0">
              <a:solidFill>
                <a:srgbClr val="C00000"/>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15390" y="2037080"/>
            <a:ext cx="10070465" cy="2380615"/>
          </a:xfrm>
          <a:prstGeom prst="rect">
            <a:avLst/>
          </a:prstGeom>
          <a:noFill/>
        </p:spPr>
        <p:txBody>
          <a:bodyPr wrap="square" rtlCol="0" anchor="t">
            <a:spAutoFit/>
          </a:bodyPr>
          <a:p>
            <a:pPr marL="0" marR="0" lvl="0" indent="457200" algn="just" defTabSz="914400" rtl="0" eaLnBrk="1" fontAlgn="auto" latinLnBrk="0" hangingPunct="1">
              <a:lnSpc>
                <a:spcPct val="150000"/>
              </a:lnSpc>
              <a:spcBef>
                <a:spcPct val="20000"/>
              </a:spcBef>
              <a:buClrTx/>
              <a:buSzTx/>
              <a:buFontTx/>
              <a:buNone/>
            </a:pPr>
            <a:r>
              <a:rPr sz="2400" b="1">
                <a:solidFill>
                  <a:srgbClr val="C00000"/>
                </a:solidFill>
                <a:effectLst/>
                <a:latin typeface="微软雅黑" panose="020B0503020204020204" pitchFamily="34" charset="-122"/>
                <a:ea typeface="微软雅黑" panose="020B0503020204020204" pitchFamily="34" charset="-122"/>
                <a:sym typeface="+mn-ea"/>
              </a:rPr>
              <a:t>到二〇三五年的远景目标是：</a:t>
            </a:r>
            <a:endParaRPr sz="2400" b="1">
              <a:solidFill>
                <a:srgbClr val="C00000"/>
              </a:solidFill>
              <a:effectLst/>
              <a:latin typeface="微软雅黑" panose="020B0503020204020204" pitchFamily="34" charset="-122"/>
              <a:ea typeface="微软雅黑" panose="020B0503020204020204" pitchFamily="34" charset="-122"/>
              <a:sym typeface="+mn-ea"/>
            </a:endParaRPr>
          </a:p>
          <a:p>
            <a:pPr marL="0" marR="0" lvl="0" indent="457200" algn="just" defTabSz="914400" rtl="0" eaLnBrk="1" fontAlgn="auto" latinLnBrk="0" hangingPunct="1">
              <a:lnSpc>
                <a:spcPct val="150000"/>
              </a:lnSpc>
              <a:spcBef>
                <a:spcPct val="20000"/>
              </a:spcBef>
              <a:buClrTx/>
              <a:buSzTx/>
              <a:buFontTx/>
              <a:buNone/>
            </a:pPr>
            <a:r>
              <a:rPr sz="2400">
                <a:solidFill>
                  <a:srgbClr val="C00000"/>
                </a:solidFill>
                <a:effectLst/>
                <a:latin typeface="微软雅黑" panose="020B0503020204020204" pitchFamily="34" charset="-122"/>
                <a:ea typeface="微软雅黑" panose="020B0503020204020204" pitchFamily="34" charset="-122"/>
                <a:sym typeface="+mn-ea"/>
              </a:rPr>
              <a:t>       我市“三个作用”发挥更加突出，进入现代化国际都市行列，一个经济强、百姓富、生态美、文化兴的现代化新重庆将屹立在祖国西部大地上，在全面建设社会主义现代化国家大局中展现更大作为。</a:t>
            </a:r>
            <a:endParaRPr sz="2400">
              <a:solidFill>
                <a:srgbClr val="C00000"/>
              </a:solidFill>
              <a:effectLst/>
              <a:latin typeface="微软雅黑" panose="020B0503020204020204" pitchFamily="34" charset="-122"/>
              <a:ea typeface="微软雅黑" panose="020B0503020204020204" pitchFamily="34" charset="-122"/>
              <a:sym typeface="+mn-ea"/>
            </a:endParaRPr>
          </a:p>
        </p:txBody>
      </p:sp>
      <p:grpSp>
        <p:nvGrpSpPr>
          <p:cNvPr id="5" name="组合 4"/>
          <p:cNvGrpSpPr/>
          <p:nvPr/>
        </p:nvGrpSpPr>
        <p:grpSpPr>
          <a:xfrm>
            <a:off x="848360" y="1370330"/>
            <a:ext cx="10563225" cy="4609465"/>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标题 10"/>
          <p:cNvSpPr/>
          <p:nvPr>
            <p:ph type="title"/>
          </p:nvPr>
        </p:nvSpPr>
        <p:spPr>
          <a:xfrm>
            <a:off x="1651000" y="295275"/>
            <a:ext cx="10338435" cy="815340"/>
          </a:xfrm>
        </p:spPr>
        <p:txBody>
          <a:bodyPr/>
          <a:p>
            <a:r>
              <a:rPr lang="zh-CN" altLang="en-US" sz="2400" dirty="0">
                <a:solidFill>
                  <a:srgbClr val="C00000"/>
                </a:solidFill>
                <a:cs typeface="+mn-ea"/>
                <a:sym typeface="+mn-lt"/>
              </a:rPr>
              <a:t>学习重庆市委五届九次全会精神</a:t>
            </a:r>
            <a:endParaRPr lang="en-US" altLang="zh-CN" sz="2400" dirty="0">
              <a:solidFill>
                <a:srgbClr val="C00000"/>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12470" y="1301115"/>
            <a:ext cx="10455275" cy="5271135"/>
          </a:xfrm>
          <a:prstGeom prst="rect">
            <a:avLst/>
          </a:prstGeom>
          <a:noFill/>
        </p:spPr>
        <p:txBody>
          <a:bodyPr wrap="square" rtlCol="0" anchor="t">
            <a:spAutoFit/>
          </a:bodyPr>
          <a:p>
            <a:pPr marL="0" marR="0" lvl="0" indent="457200" algn="just" defTabSz="457200" rtl="0" fontAlgn="auto">
              <a:lnSpc>
                <a:spcPct val="150000"/>
              </a:lnSpc>
              <a:spcBef>
                <a:spcPts val="0"/>
              </a:spcBef>
              <a:spcAft>
                <a:spcPts val="0"/>
              </a:spcAft>
              <a:buClrTx/>
              <a:buSzTx/>
              <a:buFontTx/>
              <a:defRPr/>
            </a:pPr>
            <a:r>
              <a:rPr sz="2400" b="1">
                <a:solidFill>
                  <a:srgbClr val="C00000"/>
                </a:solidFill>
                <a:effectLst/>
                <a:latin typeface="微软雅黑" panose="020B0503020204020204" pitchFamily="34" charset="-122"/>
                <a:ea typeface="微软雅黑" panose="020B0503020204020204" pitchFamily="34" charset="-122"/>
                <a:sym typeface="+mn-ea"/>
              </a:rPr>
              <a:t>全会还明确了“十四五”时期全市经济社会发展的重点任务。共11项：  </a:t>
            </a:r>
            <a:endParaRPr sz="2400" b="1">
              <a:solidFill>
                <a:srgbClr val="C00000"/>
              </a:solidFill>
              <a:effectLst/>
              <a:latin typeface="微软雅黑" panose="020B0503020204020204" pitchFamily="34" charset="-122"/>
              <a:ea typeface="微软雅黑" panose="020B0503020204020204" pitchFamily="34" charset="-122"/>
              <a:sym typeface="+mn-ea"/>
            </a:endParaRPr>
          </a:p>
          <a:p>
            <a:pPr marL="0" marR="0" lvl="0" indent="457200" algn="just" defTabSz="457200" rtl="0" fontAlgn="auto">
              <a:lnSpc>
                <a:spcPct val="150000"/>
              </a:lnSpc>
              <a:spcBef>
                <a:spcPts val="0"/>
              </a:spcBef>
              <a:spcAft>
                <a:spcPts val="0"/>
              </a:spcAft>
              <a:buClrTx/>
              <a:buSzTx/>
              <a:buFontTx/>
              <a:defRPr/>
            </a:pPr>
            <a:r>
              <a:rPr lang="zh-CN" altLang="en-US" b="1" noProof="0" dirty="0">
                <a:solidFill>
                  <a:srgbClr val="D60E18"/>
                </a:solidFill>
                <a:latin typeface="微软雅黑" panose="020B0503020204020204" pitchFamily="34" charset="-122"/>
                <a:ea typeface="微软雅黑" panose="020B0503020204020204" pitchFamily="34" charset="-122"/>
                <a:cs typeface="+mn-ea"/>
                <a:sym typeface="+mn-ea"/>
              </a:rPr>
              <a:t>⑴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坚持创新驱动发展，加快建设具有全国影响力的科技创新中心</a:t>
            </a:r>
            <a:endParaRPr kumimoji="0" lang="zh-CN" altLang="en-US"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等线" panose="02010600030101010101" charset="-122"/>
            </a:endParaRPr>
          </a:p>
          <a:p>
            <a:pPr marL="0" marR="0" lvl="0" indent="453390" algn="just" defTabSz="457200" rtl="0" fontAlgn="auto">
              <a:lnSpc>
                <a:spcPct val="150000"/>
              </a:lnSpc>
              <a:spcBef>
                <a:spcPts val="0"/>
              </a:spcBef>
              <a:spcAft>
                <a:spcPts val="0"/>
              </a:spcAft>
              <a:buClrTx/>
              <a:buSzTx/>
              <a:buFontTx/>
              <a:defRPr/>
            </a:pPr>
            <a:r>
              <a:rPr lang="zh-CN" altLang="en-US" b="1" noProof="0" dirty="0">
                <a:solidFill>
                  <a:srgbClr val="D60E18"/>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⑵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壮大现代产业体系，着力推动经济体系优化升级</a:t>
            </a:r>
            <a:endParaRPr kumimoji="0" lang="zh-CN" altLang="en-US"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等线" panose="02010600030101010101" charset="-122"/>
            </a:endParaRPr>
          </a:p>
          <a:p>
            <a:pPr marL="0" marR="0" lvl="0" indent="453390" algn="just" defTabSz="914400" rtl="0" fontAlgn="auto">
              <a:lnSpc>
                <a:spcPct val="150000"/>
              </a:lnSpc>
              <a:spcBef>
                <a:spcPct val="20000"/>
              </a:spcBef>
              <a:buClrTx/>
              <a:buSzTx/>
              <a:buFontTx/>
              <a:buNone/>
            </a:pPr>
            <a:r>
              <a:rPr lang="zh-CN" altLang="en-US" b="1" noProof="0" dirty="0">
                <a:solidFill>
                  <a:srgbClr val="D60E18"/>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⑶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依托强大国内市场，在深度融入新发展格局中展现新作为</a:t>
            </a:r>
            <a:endParaRPr kumimoji="0" lang="zh-CN" altLang="en-US"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等线" panose="02010600030101010101" charset="-122"/>
            </a:endParaRPr>
          </a:p>
          <a:p>
            <a:pPr marL="0" marR="0" lvl="0" indent="453390" algn="just" defTabSz="457200" rtl="0" fontAlgn="auto">
              <a:lnSpc>
                <a:spcPct val="150000"/>
              </a:lnSpc>
              <a:spcBef>
                <a:spcPts val="0"/>
              </a:spcBef>
              <a:spcAft>
                <a:spcPts val="0"/>
              </a:spcAft>
              <a:buClrTx/>
              <a:buSzTx/>
              <a:buFontTx/>
              <a:defRPr/>
            </a:pPr>
            <a:r>
              <a:rPr lang="zh-CN" altLang="en-US" b="1" noProof="0" dirty="0">
                <a:solidFill>
                  <a:srgbClr val="D60E18"/>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⑷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牢固树立一盘棋思想和一体化发展理念，深入推动成渝地区双城经济圈建设</a:t>
            </a:r>
            <a:endParaRPr kumimoji="0" lang="zh-CN" altLang="en-US"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等线" panose="02010600030101010101" charset="-122"/>
            </a:endParaRPr>
          </a:p>
          <a:p>
            <a:pPr marL="0" marR="0" lvl="0" indent="453390" algn="just" defTabSz="457200" rtl="0" fontAlgn="auto">
              <a:lnSpc>
                <a:spcPct val="150000"/>
              </a:lnSpc>
              <a:spcBef>
                <a:spcPts val="0"/>
              </a:spcBef>
              <a:spcAft>
                <a:spcPts val="0"/>
              </a:spcAft>
              <a:buClrTx/>
              <a:buSzTx/>
              <a:buFontTx/>
              <a:defRPr/>
            </a:pPr>
            <a:r>
              <a:rPr lang="zh-CN" altLang="en-US" b="1" noProof="0" dirty="0">
                <a:solidFill>
                  <a:srgbClr val="D60E18"/>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⑸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持续释放“一区两群”空间布局优化效应，推动城乡区域协调发展</a:t>
            </a:r>
            <a:endParaRPr kumimoji="0" lang="zh-CN" altLang="en-US"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等线" panose="02010600030101010101" charset="-122"/>
            </a:endParaRPr>
          </a:p>
          <a:p>
            <a:pPr marL="0" marR="0" lvl="0" indent="453390" algn="just" defTabSz="457200" rtl="0" fontAlgn="auto">
              <a:lnSpc>
                <a:spcPct val="150000"/>
              </a:lnSpc>
              <a:spcBef>
                <a:spcPts val="0"/>
              </a:spcBef>
              <a:spcAft>
                <a:spcPts val="0"/>
              </a:spcAft>
              <a:buClrTx/>
              <a:buSzTx/>
              <a:buFontTx/>
              <a:defRPr/>
            </a:pPr>
            <a:r>
              <a:rPr lang="zh-CN" altLang="en-US" b="1" noProof="0" dirty="0">
                <a:solidFill>
                  <a:srgbClr val="D60E18"/>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⑹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在更高起点推进全面深化改革，构建高水平社会主义市场经济体制</a:t>
            </a:r>
            <a:endParaRPr kumimoji="0" lang="zh-CN" altLang="en-US"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等线" panose="02010600030101010101" charset="-122"/>
            </a:endParaRPr>
          </a:p>
          <a:p>
            <a:pPr marL="0" marR="0" lvl="0" indent="453390" algn="just" defTabSz="457200" rtl="0" fontAlgn="auto">
              <a:lnSpc>
                <a:spcPct val="150000"/>
              </a:lnSpc>
              <a:spcBef>
                <a:spcPts val="0"/>
              </a:spcBef>
              <a:spcAft>
                <a:spcPts val="0"/>
              </a:spcAft>
              <a:buClrTx/>
              <a:buSzTx/>
              <a:buFontTx/>
              <a:defRPr/>
            </a:pPr>
            <a:r>
              <a:rPr lang="zh-CN" altLang="en-US" b="1" noProof="0" dirty="0">
                <a:solidFill>
                  <a:srgbClr val="D60E18"/>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⑺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实行更高水平开放，加快建设内陆开放高地</a:t>
            </a:r>
            <a:endParaRPr kumimoji="0" lang="zh-CN" altLang="en-US"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等线" panose="02010600030101010101" charset="-122"/>
            </a:endParaRPr>
          </a:p>
          <a:p>
            <a:pPr marL="0" marR="0" lvl="0" indent="453390" algn="just" defTabSz="457200" rtl="0" fontAlgn="auto">
              <a:lnSpc>
                <a:spcPct val="150000"/>
              </a:lnSpc>
              <a:spcBef>
                <a:spcPts val="0"/>
              </a:spcBef>
              <a:spcAft>
                <a:spcPts val="0"/>
              </a:spcAft>
              <a:buClrTx/>
              <a:buSzTx/>
              <a:buFontTx/>
              <a:defRPr/>
            </a:pPr>
            <a:r>
              <a:rPr lang="zh-CN" altLang="en-US" b="1" noProof="0" dirty="0">
                <a:solidFill>
                  <a:srgbClr val="D60E18"/>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⑻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繁荣发展文化事业和文化产业，加快推进文化强市建设</a:t>
            </a:r>
            <a:endParaRPr kumimoji="0" lang="zh-CN" altLang="en-US"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等线" panose="02010600030101010101" charset="-122"/>
            </a:endParaRPr>
          </a:p>
          <a:p>
            <a:pPr marL="0" marR="0" lvl="0" indent="453390" algn="just" defTabSz="457200" rtl="0" fontAlgn="auto">
              <a:lnSpc>
                <a:spcPct val="150000"/>
              </a:lnSpc>
              <a:spcBef>
                <a:spcPts val="0"/>
              </a:spcBef>
              <a:spcAft>
                <a:spcPts val="0"/>
              </a:spcAft>
              <a:buClrTx/>
              <a:buSzTx/>
              <a:buFontTx/>
              <a:defRPr/>
            </a:pPr>
            <a:r>
              <a:rPr lang="zh-CN" altLang="en-US" b="1" noProof="0" dirty="0">
                <a:solidFill>
                  <a:srgbClr val="D60E18"/>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⑼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坚持生态优先绿色发展，加快建设山清水秀美丽之地</a:t>
            </a:r>
            <a:endParaRPr kumimoji="0" lang="en-US" altLang="zh-CN"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ea"/>
            </a:endParaRPr>
          </a:p>
          <a:p>
            <a:pPr marL="0" marR="0" lvl="0" indent="453390" algn="just" defTabSz="457200" rtl="0" fontAlgn="auto">
              <a:lnSpc>
                <a:spcPct val="150000"/>
              </a:lnSpc>
              <a:spcBef>
                <a:spcPts val="0"/>
              </a:spcBef>
              <a:spcAft>
                <a:spcPts val="0"/>
              </a:spcAft>
              <a:buClrTx/>
              <a:buSzTx/>
              <a:buFontTx/>
              <a:defRPr/>
            </a:pPr>
            <a:r>
              <a:rPr lang="en-US" altLang="zh-CN" b="1" noProof="0" dirty="0">
                <a:solidFill>
                  <a:srgbClr val="D60E18"/>
                </a:solidFill>
                <a:latin typeface="微软雅黑" panose="020B0503020204020204" pitchFamily="34" charset="-122"/>
                <a:ea typeface="微软雅黑" panose="020B0503020204020204" pitchFamily="34" charset="-122"/>
                <a:cs typeface="+mn-ea"/>
                <a:sym typeface="+mn-ea"/>
              </a:rPr>
              <a:t>⑽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努力创造高品质生活，提高社会建设水平</a:t>
            </a:r>
            <a:endParaRPr kumimoji="0" lang="en-US" altLang="zh-CN"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ea"/>
            </a:endParaRPr>
          </a:p>
          <a:p>
            <a:pPr marL="0" marR="0" lvl="0" indent="457200" algn="just" defTabSz="457200" rtl="0" fontAlgn="auto">
              <a:lnSpc>
                <a:spcPct val="150000"/>
              </a:lnSpc>
              <a:spcBef>
                <a:spcPts val="0"/>
              </a:spcBef>
              <a:spcAft>
                <a:spcPts val="0"/>
              </a:spcAft>
              <a:buClrTx/>
              <a:buSzTx/>
              <a:buFontTx/>
              <a:defRPr/>
            </a:pPr>
            <a:r>
              <a:rPr lang="en-US" altLang="zh-CN" b="1" noProof="0" dirty="0">
                <a:solidFill>
                  <a:srgbClr val="D60E18"/>
                </a:solidFill>
                <a:latin typeface="微软雅黑" panose="020B0503020204020204" pitchFamily="34" charset="-122"/>
                <a:ea typeface="微软雅黑" panose="020B0503020204020204" pitchFamily="34" charset="-122"/>
                <a:cs typeface="+mn-ea"/>
                <a:sym typeface="+mn-ea"/>
              </a:rPr>
              <a:t>⑾  </a:t>
            </a:r>
            <a:r>
              <a:rPr lang="zh-CN" altLang="en-US"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统筹发展和安全，守住安全发展底线</a:t>
            </a:r>
            <a:endParaRPr lang="zh-CN" altLang="en-US" sz="1800" noProof="0" dirty="0">
              <a:solidFill>
                <a:srgbClr val="C00000"/>
              </a:solidFill>
              <a:latin typeface="微软雅黑" panose="020B0503020204020204" pitchFamily="34" charset="-122"/>
              <a:ea typeface="微软雅黑" panose="020B0503020204020204" pitchFamily="34" charset="-122"/>
              <a:cs typeface="等线" panose="02010600030101010101" charset="-122"/>
              <a:sym typeface="+mn-ea"/>
            </a:endParaRPr>
          </a:p>
        </p:txBody>
      </p:sp>
      <p:grpSp>
        <p:nvGrpSpPr>
          <p:cNvPr id="5" name="组合 4"/>
          <p:cNvGrpSpPr/>
          <p:nvPr/>
        </p:nvGrpSpPr>
        <p:grpSpPr>
          <a:xfrm>
            <a:off x="848360" y="1176655"/>
            <a:ext cx="10563225" cy="5495290"/>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标题 10"/>
          <p:cNvSpPr/>
          <p:nvPr>
            <p:ph type="title"/>
          </p:nvPr>
        </p:nvSpPr>
        <p:spPr>
          <a:xfrm>
            <a:off x="1651000" y="295275"/>
            <a:ext cx="10338435" cy="815340"/>
          </a:xfrm>
        </p:spPr>
        <p:txBody>
          <a:bodyPr/>
          <a:p>
            <a:r>
              <a:rPr lang="zh-CN" altLang="en-US" sz="2400" dirty="0">
                <a:solidFill>
                  <a:srgbClr val="C00000"/>
                </a:solidFill>
                <a:cs typeface="+mn-ea"/>
                <a:sym typeface="+mn-lt"/>
              </a:rPr>
              <a:t>学习重庆市委五届九次全会精神</a:t>
            </a:r>
            <a:endParaRPr lang="en-US" altLang="zh-CN" sz="2400" dirty="0">
              <a:solidFill>
                <a:srgbClr val="C00000"/>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48360" y="1516380"/>
            <a:ext cx="10563225" cy="4389120"/>
            <a:chOff x="1064747" y="2676527"/>
            <a:chExt cx="10065216" cy="3197226"/>
          </a:xfrm>
        </p:grpSpPr>
        <p:sp>
          <p:nvSpPr>
            <p:cNvPr id="6" name="任意多边形 5"/>
            <p:cNvSpPr/>
            <p:nvPr/>
          </p:nvSpPr>
          <p:spPr>
            <a:xfrm>
              <a:off x="1083797" y="2686053"/>
              <a:ext cx="10031878" cy="3168650"/>
            </a:xfrm>
            <a:custGeom>
              <a:avLst/>
              <a:gdLst>
                <a:gd name="connsiteX0" fmla="*/ 0 w 10031878"/>
                <a:gd name="connsiteY0" fmla="*/ 0 h 3168650"/>
                <a:gd name="connsiteX1" fmla="*/ 10031878 w 10031878"/>
                <a:gd name="connsiteY1" fmla="*/ 0 h 3168650"/>
                <a:gd name="connsiteX2" fmla="*/ 10031878 w 10031878"/>
                <a:gd name="connsiteY2" fmla="*/ 2663562 h 3168650"/>
                <a:gd name="connsiteX3" fmla="*/ 9526790 w 10031878"/>
                <a:gd name="connsiteY3" fmla="*/ 3168650 h 3168650"/>
                <a:gd name="connsiteX4" fmla="*/ 0 w 10031878"/>
                <a:gd name="connsiteY4" fmla="*/ 3168650 h 316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878" h="3168650">
                  <a:moveTo>
                    <a:pt x="0" y="0"/>
                  </a:moveTo>
                  <a:lnTo>
                    <a:pt x="10031878" y="0"/>
                  </a:lnTo>
                  <a:lnTo>
                    <a:pt x="10031878" y="2663562"/>
                  </a:lnTo>
                  <a:lnTo>
                    <a:pt x="9526790" y="3168650"/>
                  </a:lnTo>
                  <a:lnTo>
                    <a:pt x="0" y="3168650"/>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indent="457200" algn="l" fontAlgn="auto"/>
              <a:r>
                <a:rPr sz="2400">
                  <a:solidFill>
                    <a:srgbClr val="C00000"/>
                  </a:solidFill>
                  <a:effectLst/>
                  <a:latin typeface="微软雅黑" panose="020B0503020204020204" pitchFamily="34" charset="-122"/>
                  <a:ea typeface="微软雅黑" panose="020B0503020204020204" pitchFamily="34" charset="-122"/>
                  <a:sym typeface="+mn-ea"/>
                </a:rPr>
                <a:t>全会强调，必须</a:t>
              </a:r>
              <a:r>
                <a:rPr sz="2400" b="1">
                  <a:solidFill>
                    <a:srgbClr val="C00000"/>
                  </a:solidFill>
                  <a:effectLst/>
                  <a:latin typeface="微软雅黑" panose="020B0503020204020204" pitchFamily="34" charset="-122"/>
                  <a:ea typeface="微软雅黑" panose="020B0503020204020204" pitchFamily="34" charset="-122"/>
                  <a:sym typeface="+mn-ea"/>
                </a:rPr>
                <a:t>坚持党的全面领导</a:t>
              </a:r>
              <a:r>
                <a:rPr sz="2400">
                  <a:solidFill>
                    <a:srgbClr val="C00000"/>
                  </a:solidFill>
                  <a:effectLst/>
                  <a:latin typeface="微软雅黑" panose="020B0503020204020204" pitchFamily="34" charset="-122"/>
                  <a:ea typeface="微软雅黑" panose="020B0503020204020204" pitchFamily="34" charset="-122"/>
                  <a:sym typeface="+mn-ea"/>
                </a:rPr>
                <a:t>，充分调动一切积极因素，广泛团结一切可以团结的力量，确保“十四五”规划和二〇三五年远景目标任务落到实处。要</a:t>
              </a:r>
              <a:r>
                <a:rPr sz="2400" b="1">
                  <a:solidFill>
                    <a:srgbClr val="C00000"/>
                  </a:solidFill>
                  <a:effectLst/>
                  <a:latin typeface="微软雅黑" panose="020B0503020204020204" pitchFamily="34" charset="-122"/>
                  <a:ea typeface="微软雅黑" panose="020B0503020204020204" pitchFamily="34" charset="-122"/>
                  <a:sym typeface="+mn-ea"/>
                </a:rPr>
                <a:t>学习贯彻好中央和市委全会精神，切实抓好《成渝地区双城经济圈建设规划纲要》贯彻落实，用心学进去、用情讲出来、用力做起来，</a:t>
              </a:r>
              <a:r>
                <a:rPr sz="2400">
                  <a:solidFill>
                    <a:srgbClr val="C00000"/>
                  </a:solidFill>
                  <a:effectLst/>
                  <a:latin typeface="微软雅黑" panose="020B0503020204020204" pitchFamily="34" charset="-122"/>
                  <a:ea typeface="微软雅黑" panose="020B0503020204020204" pitchFamily="34" charset="-122"/>
                  <a:sym typeface="+mn-ea"/>
                </a:rPr>
                <a:t>确保党中央决策部署在重庆落地生根、开花结果。要更加紧密地团结在以习近平同志为核心的党中央周围，不忘初心、牢记使命，同心同德、顽强奋斗，以实干实绩、新业绩新气象</a:t>
              </a:r>
              <a:r>
                <a:rPr sz="2400" b="1">
                  <a:solidFill>
                    <a:srgbClr val="C00000"/>
                  </a:solidFill>
                  <a:effectLst/>
                  <a:latin typeface="微软雅黑" panose="020B0503020204020204" pitchFamily="34" charset="-122"/>
                  <a:ea typeface="微软雅黑" panose="020B0503020204020204" pitchFamily="34" charset="-122"/>
                  <a:sym typeface="+mn-ea"/>
                </a:rPr>
                <a:t>迎接中国共产党成立100周年，奋力夺取全面建设社会主义现代化国家新胜利。</a:t>
              </a:r>
              <a:endParaRPr kumimoji="0" lang="en-US" altLang="zh-CN" b="1" kern="1200" cap="none" spc="0" normalizeH="0" baseline="0" noProof="0" dirty="0">
                <a:solidFill>
                  <a:srgbClr val="C00000"/>
                </a:solidFill>
                <a:effectLst/>
                <a:latin typeface="微软雅黑" panose="020B0503020204020204" pitchFamily="34" charset="-122"/>
                <a:ea typeface="微软雅黑" panose="020B0503020204020204" pitchFamily="34" charset="-122"/>
                <a:cs typeface="+mn-ea"/>
                <a:sym typeface="+mn-ea"/>
              </a:endParaRPr>
            </a:p>
          </p:txBody>
        </p:sp>
        <p:sp>
          <p:nvSpPr>
            <p:cNvPr id="3" name="任意多边形 2"/>
            <p:cNvSpPr/>
            <p:nvPr/>
          </p:nvSpPr>
          <p:spPr>
            <a:xfrm>
              <a:off x="10475119" y="2676527"/>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flipV="1">
              <a:off x="1064747" y="5158464"/>
              <a:ext cx="654844" cy="715289"/>
            </a:xfrm>
            <a:custGeom>
              <a:avLst/>
              <a:gdLst>
                <a:gd name="connsiteX0" fmla="*/ 0 w 309563"/>
                <a:gd name="connsiteY0" fmla="*/ 0 h 338137"/>
                <a:gd name="connsiteX1" fmla="*/ 309563 w 309563"/>
                <a:gd name="connsiteY1" fmla="*/ 0 h 338137"/>
                <a:gd name="connsiteX2" fmla="*/ 309563 w 309563"/>
                <a:gd name="connsiteY2" fmla="*/ 338137 h 338137"/>
              </a:gdLst>
              <a:ahLst/>
              <a:cxnLst>
                <a:cxn ang="0">
                  <a:pos x="connsiteX0" y="connsiteY0"/>
                </a:cxn>
                <a:cxn ang="0">
                  <a:pos x="connsiteX1" y="connsiteY1"/>
                </a:cxn>
                <a:cxn ang="0">
                  <a:pos x="connsiteX2" y="connsiteY2"/>
                </a:cxn>
              </a:cxnLst>
              <a:rect l="l" t="t" r="r" b="b"/>
              <a:pathLst>
                <a:path w="309563" h="338137">
                  <a:moveTo>
                    <a:pt x="0" y="0"/>
                  </a:moveTo>
                  <a:lnTo>
                    <a:pt x="309563" y="0"/>
                  </a:lnTo>
                  <a:lnTo>
                    <a:pt x="309563" y="338137"/>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标题 10"/>
          <p:cNvSpPr/>
          <p:nvPr>
            <p:ph type="title"/>
          </p:nvPr>
        </p:nvSpPr>
        <p:spPr>
          <a:xfrm>
            <a:off x="1651000" y="295275"/>
            <a:ext cx="10338435" cy="815340"/>
          </a:xfrm>
        </p:spPr>
        <p:txBody>
          <a:bodyPr/>
          <a:p>
            <a:r>
              <a:rPr lang="zh-CN" altLang="en-US" sz="2400" dirty="0">
                <a:solidFill>
                  <a:srgbClr val="C00000"/>
                </a:solidFill>
                <a:cs typeface="+mn-ea"/>
                <a:sym typeface="+mn-lt"/>
              </a:rPr>
              <a:t>学习重庆市委五届九次全会精神</a:t>
            </a:r>
            <a:endParaRPr lang="en-US" altLang="zh-CN" sz="2400" dirty="0">
              <a:solidFill>
                <a:srgbClr val="C00000"/>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pPr algn="ctr">
              <a:lnSpc>
                <a:spcPct val="90000"/>
              </a:lnSpc>
              <a:buClrTx/>
              <a:buSzTx/>
              <a:buFontTx/>
            </a:pPr>
            <a:r>
              <a:rPr lang="zh-CN" altLang="en-US" sz="4800" spc="0" dirty="0">
                <a:solidFill>
                  <a:srgbClr val="C00000"/>
                </a:solidFill>
                <a:latin typeface="微软雅黑" panose="020B0503020204020204" pitchFamily="34" charset="-122"/>
                <a:ea typeface="微软雅黑" panose="020B0503020204020204" pitchFamily="34" charset="-122"/>
                <a:cs typeface="+mn-ea"/>
                <a:sym typeface="Arial" panose="020B0604020202020204" pitchFamily="34" charset="0"/>
              </a:rPr>
              <a:t>学习结束</a:t>
            </a:r>
            <a:endParaRPr lang="zh-CN" altLang="en-US" sz="4800" spc="0" dirty="0">
              <a:solidFill>
                <a:srgbClr val="C00000"/>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62" name=""/>
        <p:cNvGrpSpPr/>
        <p:nvPr/>
      </p:nvGrpSpPr>
      <p:grpSpPr>
        <a:xfrm>
          <a:off x="0" y="0"/>
          <a:ext cx="0" cy="0"/>
          <a:chOff x="0" y="0"/>
          <a:chExt cx="0" cy="0"/>
        </a:xfrm>
      </p:grpSpPr>
      <p:sp>
        <p:nvSpPr>
          <p:cNvPr id="1048607" name="Rectangle 5"/>
          <p:cNvSpPr>
            <a:spLocks noChangeArrowheads="1"/>
          </p:cNvSpPr>
          <p:nvPr/>
        </p:nvSpPr>
        <p:spPr bwMode="auto">
          <a:xfrm>
            <a:off x="1280795" y="2589530"/>
            <a:ext cx="9630410" cy="922020"/>
          </a:xfrm>
          <a:prstGeom prst="rect">
            <a:avLst/>
          </a:prstGeom>
        </p:spPr>
        <p:txBody>
          <a:bodyPr wrap="squar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fontAlgn="auto">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3600" b="1" dirty="0">
              <a:solidFill>
                <a:srgbClr val="C00000"/>
              </a:solidFill>
              <a:latin typeface="微软雅黑" panose="020B0503020204020204" pitchFamily="34" charset="-122"/>
              <a:ea typeface="微软雅黑" panose="020B0503020204020204" pitchFamily="34" charset="-122"/>
              <a:cs typeface="+mn-ea"/>
              <a:sym typeface="+mn-ea"/>
            </a:endParaRPr>
          </a:p>
        </p:txBody>
      </p:sp>
      <p:grpSp>
        <p:nvGrpSpPr>
          <p:cNvPr id="63" name="组合 10"/>
          <p:cNvGrpSpPr/>
          <p:nvPr/>
        </p:nvGrpSpPr>
        <p:grpSpPr>
          <a:xfrm>
            <a:off x="4737100" y="1458509"/>
            <a:ext cx="2717800" cy="640715"/>
            <a:chOff x="4737100" y="3094626"/>
            <a:chExt cx="2717800" cy="640715"/>
          </a:xfrm>
        </p:grpSpPr>
        <p:sp>
          <p:nvSpPr>
            <p:cNvPr id="1048608" name="圆角矩形 11"/>
            <p:cNvSpPr/>
            <p:nvPr/>
          </p:nvSpPr>
          <p:spPr>
            <a:xfrm>
              <a:off x="4737100" y="3094626"/>
              <a:ext cx="2717800" cy="640715"/>
            </a:xfrm>
            <a:prstGeom prst="roundRect">
              <a:avLst>
                <a:gd name="adj" fmla="val 50000"/>
              </a:avLst>
            </a:prstGeom>
            <a:solidFill>
              <a:schemeClr val="accent1"/>
            </a:solidFill>
            <a:ln>
              <a:noFill/>
            </a:ln>
            <a:effectLst/>
          </p:spPr>
          <p:txBody>
            <a:bodyPr vert="horz" wrap="square" lIns="91440" tIns="45720" rIns="91440" bIns="45720" numCol="1" anchor="t" anchorCtr="0" compatLnSpc="1"/>
            <a:p>
              <a:endParaRPr lang="zh-CN" altLang="en-US" sz="2800">
                <a:solidFill>
                  <a:srgbClr val="C42F0B"/>
                </a:solidFill>
                <a:latin typeface="微软雅黑" panose="020B0503020204020204" pitchFamily="34" charset="-122"/>
                <a:ea typeface="微软雅黑" panose="020B0503020204020204" pitchFamily="34" charset="-122"/>
              </a:endParaRPr>
            </a:p>
          </p:txBody>
        </p:sp>
        <p:sp>
          <p:nvSpPr>
            <p:cNvPr id="1048609" name="Rectangle 5"/>
            <p:cNvSpPr>
              <a:spLocks noChangeArrowheads="1"/>
            </p:cNvSpPr>
            <p:nvPr/>
          </p:nvSpPr>
          <p:spPr bwMode="auto">
            <a:xfrm>
              <a:off x="5090160" y="3094626"/>
              <a:ext cx="2011680" cy="624840"/>
            </a:xfrm>
            <a:prstGeom prst="rect">
              <a:avLst/>
            </a:prstGeom>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3600" b="1" spc="600" dirty="0" smtClean="0">
                  <a:ln cmpd="sng">
                    <a:noFill/>
                    <a:prstDash val="solid"/>
                  </a:ln>
                  <a:solidFill>
                    <a:schemeClr val="bg1"/>
                  </a:solidFill>
                  <a:latin typeface="微软雅黑" panose="020B0503020204020204" pitchFamily="34" charset="-122"/>
                  <a:ea typeface="微软雅黑" panose="020B0503020204020204" pitchFamily="34" charset="-122"/>
                </a:rPr>
                <a:t>第</a:t>
              </a:r>
              <a:r>
                <a:rPr lang="zh-CN" altLang="en-US" sz="3600" b="1" spc="600" dirty="0">
                  <a:ln cmpd="sng">
                    <a:noFill/>
                    <a:prstDash val="solid"/>
                  </a:ln>
                  <a:solidFill>
                    <a:schemeClr val="bg1"/>
                  </a:solidFill>
                  <a:latin typeface="微软雅黑" panose="020B0503020204020204" pitchFamily="34" charset="-122"/>
                  <a:ea typeface="微软雅黑" panose="020B0503020204020204" pitchFamily="34" charset="-122"/>
                </a:rPr>
                <a:t>一</a:t>
              </a:r>
              <a:r>
                <a:rPr lang="zh-CN" altLang="en-US" sz="3600" b="1" spc="600" dirty="0" smtClean="0">
                  <a:ln cmpd="sng">
                    <a:noFill/>
                    <a:prstDash val="solid"/>
                  </a:ln>
                  <a:solidFill>
                    <a:schemeClr val="bg1"/>
                  </a:solidFill>
                  <a:latin typeface="微软雅黑" panose="020B0503020204020204" pitchFamily="34" charset="-122"/>
                  <a:ea typeface="微软雅黑" panose="020B0503020204020204" pitchFamily="34" charset="-122"/>
                </a:rPr>
                <a:t>部分</a:t>
              </a:r>
              <a:endParaRPr lang="zh-CN" altLang="en-US" sz="3600" b="1" spc="600" dirty="0" smtClean="0">
                <a:ln cmpd="sng">
                  <a:noFill/>
                  <a:prstDash val="solid"/>
                </a:ln>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inVertical)">
                                      <p:cBhvr>
                                        <p:cTn id="7" dur="500"/>
                                        <p:tgtEl>
                                          <p:spTgt spid="6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48607"/>
                                        </p:tgtEl>
                                        <p:attrNameLst>
                                          <p:attrName>style.visibility</p:attrName>
                                        </p:attrNameLst>
                                      </p:cBhvr>
                                      <p:to>
                                        <p:strVal val="visible"/>
                                      </p:to>
                                    </p:set>
                                    <p:animEffect transition="in" filter="fade">
                                      <p:cBhvr>
                                        <p:cTn id="11" dur="750"/>
                                        <p:tgtEl>
                                          <p:spTgt spid="1048607"/>
                                        </p:tgtEl>
                                      </p:cBhvr>
                                    </p:animEffect>
                                    <p:anim calcmode="lin" valueType="num">
                                      <p:cBhvr>
                                        <p:cTn id="12" dur="750" fill="hold"/>
                                        <p:tgtEl>
                                          <p:spTgt spid="1048607"/>
                                        </p:tgtEl>
                                        <p:attrNameLst>
                                          <p:attrName>ppt_x</p:attrName>
                                        </p:attrNameLst>
                                      </p:cBhvr>
                                      <p:tavLst>
                                        <p:tav tm="0">
                                          <p:val>
                                            <p:strVal val="#ppt_x"/>
                                          </p:val>
                                        </p:tav>
                                        <p:tav tm="100000">
                                          <p:val>
                                            <p:strVal val="#ppt_x"/>
                                          </p:val>
                                        </p:tav>
                                      </p:tavLst>
                                    </p:anim>
                                    <p:anim calcmode="lin" valueType="num">
                                      <p:cBhvr>
                                        <p:cTn id="13" dur="750" fill="hold"/>
                                        <p:tgtEl>
                                          <p:spTgt spid="10486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334464" y="1675073"/>
            <a:ext cx="11321142" cy="4408572"/>
          </a:xfrm>
          <a:prstGeom prst="rect">
            <a:avLst/>
          </a:prstGeom>
          <a:solidFill>
            <a:schemeClr val="bg1">
              <a:alpha val="51000"/>
            </a:schemeClr>
          </a:solidFill>
          <a:ln w="50800">
            <a:solidFill>
              <a:srgbClr val="C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93" name="文本框 92"/>
          <p:cNvSpPr txBox="1"/>
          <p:nvPr>
            <p:custDataLst>
              <p:tags r:id="rId4"/>
            </p:custDataLst>
          </p:nvPr>
        </p:nvSpPr>
        <p:spPr>
          <a:xfrm>
            <a:off x="413385" y="1894840"/>
            <a:ext cx="4725670" cy="396938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indent="508000" algn="just">
              <a:lnSpc>
                <a:spcPct val="150000"/>
              </a:lnSpc>
              <a:spcBef>
                <a:spcPts val="1000"/>
              </a:spcBef>
              <a:buClrTx/>
              <a:buSzTx/>
              <a:buFontTx/>
              <a:extLst>
                <a:ext uri="{35155182-B16C-46BC-9424-99874614C6A1}">
                  <wpsdc:indentchars xmlns:wpsdc="http://www.wps.cn/officeDocument/2017/drawingmlCustomData" val="200" checksum="282533468"/>
                </a:ext>
              </a:extLst>
            </a:pPr>
            <a:r>
              <a:rPr sz="2000" spc="0">
                <a:solidFill>
                  <a:srgbClr val="C00000"/>
                </a:solidFill>
                <a:effectLst/>
                <a:latin typeface="微软雅黑" panose="020B0503020204020204" pitchFamily="34" charset="-122"/>
                <a:ea typeface="微软雅黑" panose="020B0503020204020204" pitchFamily="34" charset="-122"/>
              </a:rPr>
              <a:t>新年前夕，国家主席习近平通过中央广播电视总台和互联网，发表了二〇二一年新年贺词</a:t>
            </a:r>
            <a:r>
              <a:rPr lang="zh-CN" sz="2000" spc="0">
                <a:solidFill>
                  <a:srgbClr val="C00000"/>
                </a:solidFill>
                <a:effectLst/>
                <a:latin typeface="微软雅黑" panose="020B0503020204020204" pitchFamily="34" charset="-122"/>
                <a:ea typeface="微软雅黑" panose="020B0503020204020204" pitchFamily="34" charset="-122"/>
              </a:rPr>
              <a:t>。全文如下：</a:t>
            </a:r>
            <a:endParaRPr lang="zh-CN" sz="2000" spc="0">
              <a:solidFill>
                <a:srgbClr val="C00000"/>
              </a:solidFill>
              <a:effectLst/>
              <a:latin typeface="微软雅黑" panose="020B0503020204020204" pitchFamily="34" charset="-122"/>
              <a:ea typeface="微软雅黑" panose="020B0503020204020204" pitchFamily="34" charset="-122"/>
            </a:endParaRPr>
          </a:p>
        </p:txBody>
      </p:sp>
      <p:sp>
        <p:nvSpPr>
          <p:cNvPr id="94" name="文本框 93"/>
          <p:cNvSpPr txBox="1"/>
          <p:nvPr>
            <p:custDataLst>
              <p:tags r:id="rId5"/>
            </p:custDataLst>
          </p:nvPr>
        </p:nvSpPr>
        <p:spPr>
          <a:xfrm>
            <a:off x="1673860" y="549910"/>
            <a:ext cx="9982200" cy="629920"/>
          </a:xfrm>
          <a:prstGeom prst="rect">
            <a:avLst/>
          </a:prstGeom>
          <a:noFill/>
        </p:spPr>
        <p:txBody>
          <a:bodyPr wrap="square" lIns="90000" tIns="46800" rIns="90000" bIns="46800" rtlCol="0">
            <a:normAutofit/>
          </a:bodyPr>
          <a:lstStyle/>
          <a:p>
            <a:pPr marL="0" algn="l">
              <a:lnSpc>
                <a:spcPct val="90000"/>
              </a:lnSpc>
              <a:spcBef>
                <a:spcPts val="300"/>
              </a:spcBef>
              <a:buClrTx/>
              <a:buSzTx/>
              <a:buFontTx/>
              <a:buNone/>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ea"/>
            </a:endParaRPr>
          </a:p>
        </p:txBody>
      </p:sp>
      <p:pic>
        <p:nvPicPr>
          <p:cNvPr id="3" name="图片 2" descr="C:\Users\XIAO1997\Desktop\2021年第1次教职工政治理论学习\2021新年贺词.jpg2021新年贺词"/>
          <p:cNvPicPr>
            <a:picLocks noChangeAspect="1"/>
          </p:cNvPicPr>
          <p:nvPr/>
        </p:nvPicPr>
        <p:blipFill>
          <a:blip r:embed="rId6"/>
          <a:srcRect/>
          <a:stretch>
            <a:fillRect/>
          </a:stretch>
        </p:blipFill>
        <p:spPr>
          <a:xfrm>
            <a:off x="5781040" y="2026920"/>
            <a:ext cx="5127625" cy="3704590"/>
          </a:xfrm>
          <a:prstGeom prst="rect">
            <a:avLst/>
          </a:prstGeom>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500"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
                                        </p:tgtEl>
                                        <p:attrNameLst>
                                          <p:attrName>ppt_y</p:attrName>
                                        </p:attrNameLst>
                                      </p:cBhvr>
                                      <p:tavLst>
                                        <p:tav tm="0">
                                          <p:val>
                                            <p:strVal val="#ppt_y"/>
                                          </p:val>
                                        </p:tav>
                                        <p:tav tm="100000">
                                          <p:val>
                                            <p:strVal val="#ppt_y"/>
                                          </p:val>
                                        </p:tav>
                                      </p:tavLst>
                                    </p:anim>
                                    <p:anim calcmode="lin" valueType="num">
                                      <p:cBhvr>
                                        <p:cTn id="9"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
                                        </p:tgtEl>
                                      </p:cBhvr>
                                    </p:animEffect>
                                  </p:childTnLst>
                                </p:cTn>
                              </p:par>
                            </p:childTnLst>
                          </p:cTn>
                        </p:par>
                        <p:par>
                          <p:cTn id="12" fill="hold">
                            <p:stCondLst>
                              <p:cond delay="1299"/>
                            </p:stCondLst>
                            <p:childTnLst>
                              <p:par>
                                <p:cTn id="13" presetID="12" presetClass="entr" presetSubtype="4"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par>
                          <p:cTn id="17" fill="hold">
                            <p:stCondLst>
                              <p:cond delay="2299"/>
                            </p:stCondLst>
                            <p:childTnLst>
                              <p:par>
                                <p:cTn id="18" presetID="3" presetClass="entr" presetSubtype="10" fill="hold" grpId="0" nodeType="after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blinds(horizontal)">
                                      <p:cBhvr>
                                        <p:cTn id="20" dur="500"/>
                                        <p:tgtEl>
                                          <p:spTgt spid="93"/>
                                        </p:tgtEl>
                                      </p:cBhvr>
                                    </p:animEffect>
                                  </p:childTnLst>
                                </p:cTn>
                              </p:par>
                              <p:par>
                                <p:cTn id="21" presetID="3" presetClass="entr" presetSubtype="1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7" grpId="0" bldLvl="0" animBg="1"/>
      <p:bldP spid="9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160020" y="1257300"/>
            <a:ext cx="11752580" cy="5292725"/>
          </a:xfrm>
          <a:prstGeom prst="rect">
            <a:avLst/>
          </a:prstGeom>
          <a:solidFill>
            <a:schemeClr val="bg1">
              <a:alpha val="51000"/>
            </a:schemeClr>
          </a:solidFill>
          <a:ln w="50800">
            <a:solidFill>
              <a:srgbClr val="C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93" name="文本框 92"/>
          <p:cNvSpPr txBox="1"/>
          <p:nvPr>
            <p:custDataLst>
              <p:tags r:id="rId4"/>
            </p:custDataLst>
          </p:nvPr>
        </p:nvSpPr>
        <p:spPr>
          <a:xfrm>
            <a:off x="228600" y="1832610"/>
            <a:ext cx="8012430" cy="423164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indent="457200" algn="just">
              <a:lnSpc>
                <a:spcPct val="150000"/>
              </a:lnSpc>
              <a:spcBef>
                <a:spcPts val="1000"/>
              </a:spcBef>
              <a:buClrTx/>
              <a:buSzTx/>
              <a:buFontTx/>
              <a:extLst>
                <a:ext uri="{35155182-B16C-46BC-9424-99874614C6A1}">
                  <wpsdc:indentchars xmlns:wpsdc="http://www.wps.cn/officeDocument/2017/drawingmlCustomData" val="200" checksum="59296752"/>
                </a:ext>
              </a:extLst>
            </a:pPr>
            <a:r>
              <a:rPr sz="1800" spc="0">
                <a:solidFill>
                  <a:srgbClr val="C00000"/>
                </a:solidFill>
                <a:effectLst/>
                <a:latin typeface="微软雅黑" panose="020B0503020204020204" pitchFamily="34" charset="-122"/>
                <a:ea typeface="微软雅黑" panose="020B0503020204020204" pitchFamily="34" charset="-122"/>
              </a:rPr>
              <a:t>大家好！2021年的脚步越来越近，我在北京向大家致以新年的美好祝福！</a:t>
            </a:r>
            <a:endParaRPr sz="1800" spc="0">
              <a:solidFill>
                <a:srgbClr val="C00000"/>
              </a:solidFill>
              <a:effectLst/>
              <a:latin typeface="微软雅黑" panose="020B0503020204020204" pitchFamily="34" charset="-122"/>
              <a:ea typeface="微软雅黑" panose="020B0503020204020204" pitchFamily="34" charset="-122"/>
            </a:endParaRPr>
          </a:p>
          <a:p>
            <a:pPr lvl="0" indent="457200" algn="just">
              <a:lnSpc>
                <a:spcPct val="150000"/>
              </a:lnSpc>
              <a:spcBef>
                <a:spcPts val="100"/>
              </a:spcBef>
              <a:spcAft>
                <a:spcPts val="100"/>
              </a:spcAft>
              <a:buClrTx/>
              <a:buSzTx/>
              <a:buFontTx/>
              <a:extLst>
                <a:ext uri="{35155182-B16C-46BC-9424-99874614C6A1}">
                  <wpsdc:indentchars xmlns:wpsdc="http://www.wps.cn/officeDocument/2017/drawingmlCustomData" val="200" checksum="59296752"/>
                </a:ext>
              </a:extLst>
            </a:pPr>
            <a:r>
              <a:rPr sz="1800" spc="0">
                <a:solidFill>
                  <a:srgbClr val="C00000"/>
                </a:solidFill>
                <a:effectLst/>
                <a:latin typeface="微软雅黑" panose="020B0503020204020204" pitchFamily="34" charset="-122"/>
                <a:ea typeface="微软雅黑" panose="020B0503020204020204" pitchFamily="34" charset="-122"/>
              </a:rPr>
              <a:t>2020年是极不平凡的一年。面对突如其来的新冠肺炎疫情，我们以人民至上、生命至上诠释了人间大爱，用众志成城、坚忍不拔书写了抗疫史诗。在共克时艰的日子里，有逆行出征的豪迈，有顽强不屈的坚守，有患难与共的担当，有英勇无畏的牺牲，有守望相助的感动。从白衣天使到人民子弟兵，从科研人员到社区工作者，从志愿者到工程建设者，从古稀老人到“90后”、“00后”青年一代，无数人以生命赴使命、用挚爱护苍生，将涓滴之力汇聚成磅礴伟力，构筑起守护生命的铜墙铁壁。一个个义无反顾的身影，一次次心手相连的接力，一幕幕感人至深的场景，生动展示了伟大抗疫精神。平凡铸就伟大，英雄来自人民。每个人都了不起！向所有不幸感染的病患者表示慰问！向所有平凡的英雄致敬！我为伟大的祖国和人民而骄傲，为自强不息的民族精神而自豪！</a:t>
            </a:r>
            <a:endParaRPr sz="1800" spc="0">
              <a:solidFill>
                <a:srgbClr val="C00000"/>
              </a:solidFill>
              <a:effectLst/>
              <a:latin typeface="微软雅黑" panose="020B0503020204020204" pitchFamily="34" charset="-122"/>
              <a:ea typeface="微软雅黑" panose="020B0503020204020204" pitchFamily="34" charset="-122"/>
            </a:endParaRPr>
          </a:p>
        </p:txBody>
      </p:sp>
      <p:sp>
        <p:nvSpPr>
          <p:cNvPr id="94" name="文本框 93"/>
          <p:cNvSpPr txBox="1"/>
          <p:nvPr>
            <p:custDataLst>
              <p:tags r:id="rId5"/>
            </p:custDataLst>
          </p:nvPr>
        </p:nvSpPr>
        <p:spPr>
          <a:xfrm>
            <a:off x="1673860" y="549910"/>
            <a:ext cx="9982200" cy="629920"/>
          </a:xfrm>
          <a:prstGeom prst="rect">
            <a:avLst/>
          </a:prstGeom>
          <a:noFill/>
        </p:spPr>
        <p:txBody>
          <a:bodyPr wrap="square" lIns="90000" tIns="46800" rIns="90000" bIns="46800" rtlCol="0">
            <a:normAutofit/>
          </a:bodyPr>
          <a:lstStyle/>
          <a:p>
            <a:pPr marL="0" algn="l">
              <a:lnSpc>
                <a:spcPct val="90000"/>
              </a:lnSpc>
              <a:spcBef>
                <a:spcPts val="300"/>
              </a:spcBef>
              <a:buClrTx/>
              <a:buSzTx/>
              <a:buFontTx/>
              <a:buNone/>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ea"/>
            </a:endParaRPr>
          </a:p>
        </p:txBody>
      </p:sp>
      <p:pic>
        <p:nvPicPr>
          <p:cNvPr id="4" name="图片 3"/>
          <p:cNvPicPr>
            <a:picLocks noChangeAspect="1"/>
          </p:cNvPicPr>
          <p:nvPr>
            <p:custDataLst>
              <p:tags r:id="rId6"/>
            </p:custDataLst>
          </p:nvPr>
        </p:nvPicPr>
        <p:blipFill rotWithShape="1">
          <a:blip r:embed="rId7"/>
          <a:srcRect t="1380" b="10708"/>
          <a:stretch>
            <a:fillRect/>
          </a:stretch>
        </p:blipFill>
        <p:spPr>
          <a:xfrm>
            <a:off x="8329930" y="1449705"/>
            <a:ext cx="3582670" cy="4733290"/>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500"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
                                        </p:tgtEl>
                                        <p:attrNameLst>
                                          <p:attrName>ppt_y</p:attrName>
                                        </p:attrNameLst>
                                      </p:cBhvr>
                                      <p:tavLst>
                                        <p:tav tm="0">
                                          <p:val>
                                            <p:strVal val="#ppt_y"/>
                                          </p:val>
                                        </p:tav>
                                        <p:tav tm="100000">
                                          <p:val>
                                            <p:strVal val="#ppt_y"/>
                                          </p:val>
                                        </p:tav>
                                      </p:tavLst>
                                    </p:anim>
                                    <p:anim calcmode="lin" valueType="num">
                                      <p:cBhvr>
                                        <p:cTn id="9"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
                                        </p:tgtEl>
                                      </p:cBhvr>
                                    </p:animEffect>
                                  </p:childTnLst>
                                </p:cTn>
                              </p:par>
                            </p:childTnLst>
                          </p:cTn>
                        </p:par>
                        <p:par>
                          <p:cTn id="12" fill="hold">
                            <p:stCondLst>
                              <p:cond delay="1299"/>
                            </p:stCondLst>
                            <p:childTnLst>
                              <p:par>
                                <p:cTn id="13" presetID="12" presetClass="entr" presetSubtype="4"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par>
                          <p:cTn id="17" fill="hold">
                            <p:stCondLst>
                              <p:cond delay="2299"/>
                            </p:stCondLst>
                            <p:childTnLst>
                              <p:par>
                                <p:cTn id="18" presetID="3" presetClass="entr" presetSubtype="10" fill="hold" grpId="0" nodeType="after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blinds(horizontal)">
                                      <p:cBhvr>
                                        <p:cTn id="20" dur="500"/>
                                        <p:tgtEl>
                                          <p:spTgt spid="93"/>
                                        </p:tgtEl>
                                      </p:cBhvr>
                                    </p:animEffect>
                                  </p:childTnLst>
                                </p:cTn>
                              </p:par>
                              <p:par>
                                <p:cTn id="21" presetID="3" presetClass="entr" presetSubtype="1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7" grpId="0" bldLvl="0" animBg="1"/>
      <p:bldP spid="9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334645" y="1257300"/>
            <a:ext cx="11577955" cy="5292725"/>
          </a:xfrm>
          <a:prstGeom prst="rect">
            <a:avLst/>
          </a:prstGeom>
          <a:solidFill>
            <a:schemeClr val="bg1">
              <a:alpha val="51000"/>
            </a:schemeClr>
          </a:solidFill>
          <a:ln w="50800">
            <a:solidFill>
              <a:srgbClr val="C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93" name="文本框 92"/>
          <p:cNvSpPr txBox="1"/>
          <p:nvPr>
            <p:custDataLst>
              <p:tags r:id="rId4"/>
            </p:custDataLst>
          </p:nvPr>
        </p:nvSpPr>
        <p:spPr>
          <a:xfrm>
            <a:off x="549910" y="1831340"/>
            <a:ext cx="7209155" cy="423164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indent="508000" algn="just">
              <a:lnSpc>
                <a:spcPct val="150000"/>
              </a:lnSpc>
              <a:spcBef>
                <a:spcPts val="1000"/>
              </a:spcBef>
              <a:buClrTx/>
              <a:buSzTx/>
              <a:buFontTx/>
            </a:pPr>
            <a:r>
              <a:rPr lang="zh-CN" sz="1800" spc="0">
                <a:solidFill>
                  <a:srgbClr val="C00000"/>
                </a:solidFill>
                <a:latin typeface="微软雅黑" panose="020B0503020204020204" pitchFamily="34" charset="-122"/>
                <a:ea typeface="微软雅黑" panose="020B0503020204020204" pitchFamily="34" charset="-122"/>
                <a:sym typeface="+mn-ea"/>
              </a:rPr>
              <a:t>艰难方显勇毅，磨砺始得玉成。我们克服疫情影响，统筹疫情防控和经济社会发展取得重大成果。“十三五”圆满收官，“十四五”全面擘画。新发展格局加快构建，高质量发展深入实施。我国在世界主要经济体中率先实现正增长，预计2020年国内生产总值迈上百万亿元新台阶。粮食生产喜获“十七连丰”。“天问一号”、“嫦娥五号”、“奋斗者”号等科学探测实现重大突破。海南自由贸易港建设蓬勃展开。我们还抵御了严重洪涝灾害，广大军民不畏艰险，同心协力抗洪救灾，努力把损失降到了最低。我到13个省区市考察时欣喜看到，大家认真细致落实防疫措施，争分夺秒复工复产，全力以赴创新创造，神州大地自信自强、充满韧劲，一派只争朝夕、生机勃勃的景象。</a:t>
            </a:r>
            <a:endParaRPr sz="1800" spc="0">
              <a:solidFill>
                <a:srgbClr val="C00000"/>
              </a:solidFill>
              <a:effectLst/>
              <a:latin typeface="微软雅黑" panose="020B0503020204020204" pitchFamily="34" charset="-122"/>
              <a:ea typeface="微软雅黑" panose="020B0503020204020204" pitchFamily="34" charset="-122"/>
            </a:endParaRPr>
          </a:p>
        </p:txBody>
      </p:sp>
      <p:sp>
        <p:nvSpPr>
          <p:cNvPr id="94" name="文本框 93"/>
          <p:cNvSpPr txBox="1"/>
          <p:nvPr>
            <p:custDataLst>
              <p:tags r:id="rId5"/>
            </p:custDataLst>
          </p:nvPr>
        </p:nvSpPr>
        <p:spPr>
          <a:xfrm>
            <a:off x="1673860" y="549910"/>
            <a:ext cx="9982200" cy="629920"/>
          </a:xfrm>
          <a:prstGeom prst="rect">
            <a:avLst/>
          </a:prstGeom>
          <a:noFill/>
        </p:spPr>
        <p:txBody>
          <a:bodyPr wrap="square" lIns="90000" tIns="46800" rIns="90000" bIns="46800" rtlCol="0">
            <a:normAutofit/>
          </a:bodyPr>
          <a:lstStyle/>
          <a:p>
            <a:pPr marL="0" algn="l">
              <a:lnSpc>
                <a:spcPct val="90000"/>
              </a:lnSpc>
              <a:spcBef>
                <a:spcPts val="300"/>
              </a:spcBef>
              <a:buClrTx/>
              <a:buSzTx/>
              <a:buFontTx/>
              <a:buNone/>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ea"/>
            </a:endParaRPr>
          </a:p>
        </p:txBody>
      </p:sp>
      <p:pic>
        <p:nvPicPr>
          <p:cNvPr id="2" name="图片 1" descr="C:\Users\XIAO1997\Desktop\2021年第1次教职工政治理论学习\艰难方显勇.jpg艰难方显勇"/>
          <p:cNvPicPr>
            <a:picLocks noChangeAspect="1"/>
          </p:cNvPicPr>
          <p:nvPr>
            <p:custDataLst>
              <p:tags r:id="rId6"/>
            </p:custDataLst>
          </p:nvPr>
        </p:nvPicPr>
        <p:blipFill rotWithShape="1">
          <a:blip r:embed="rId7"/>
          <a:srcRect b="11484"/>
          <a:stretch>
            <a:fillRect/>
          </a:stretch>
        </p:blipFill>
        <p:spPr>
          <a:xfrm>
            <a:off x="8289290" y="1621790"/>
            <a:ext cx="3151505" cy="4189730"/>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500"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
                                        </p:tgtEl>
                                        <p:attrNameLst>
                                          <p:attrName>ppt_y</p:attrName>
                                        </p:attrNameLst>
                                      </p:cBhvr>
                                      <p:tavLst>
                                        <p:tav tm="0">
                                          <p:val>
                                            <p:strVal val="#ppt_y"/>
                                          </p:val>
                                        </p:tav>
                                        <p:tav tm="100000">
                                          <p:val>
                                            <p:strVal val="#ppt_y"/>
                                          </p:val>
                                        </p:tav>
                                      </p:tavLst>
                                    </p:anim>
                                    <p:anim calcmode="lin" valueType="num">
                                      <p:cBhvr>
                                        <p:cTn id="9"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
                                        </p:tgtEl>
                                      </p:cBhvr>
                                    </p:animEffect>
                                  </p:childTnLst>
                                </p:cTn>
                              </p:par>
                            </p:childTnLst>
                          </p:cTn>
                        </p:par>
                        <p:par>
                          <p:cTn id="12" fill="hold">
                            <p:stCondLst>
                              <p:cond delay="1299"/>
                            </p:stCondLst>
                            <p:childTnLst>
                              <p:par>
                                <p:cTn id="13" presetID="12" presetClass="entr" presetSubtype="4"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par>
                          <p:cTn id="17" fill="hold">
                            <p:stCondLst>
                              <p:cond delay="2299"/>
                            </p:stCondLst>
                            <p:childTnLst>
                              <p:par>
                                <p:cTn id="18" presetID="3" presetClass="entr" presetSubtype="10" fill="hold" grpId="0" nodeType="after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blinds(horizontal)">
                                      <p:cBhvr>
                                        <p:cTn id="20" dur="500"/>
                                        <p:tgtEl>
                                          <p:spTgt spid="93"/>
                                        </p:tgtEl>
                                      </p:cBhvr>
                                    </p:animEffect>
                                  </p:childTnLst>
                                </p:cTn>
                              </p:par>
                              <p:par>
                                <p:cTn id="21" presetID="3"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7" grpId="0" bldLvl="0" animBg="1"/>
      <p:bldP spid="9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334645" y="1257300"/>
            <a:ext cx="11577955" cy="5292725"/>
          </a:xfrm>
          <a:prstGeom prst="rect">
            <a:avLst/>
          </a:prstGeom>
          <a:solidFill>
            <a:schemeClr val="bg1">
              <a:alpha val="51000"/>
            </a:schemeClr>
          </a:solidFill>
          <a:ln w="50800">
            <a:solidFill>
              <a:srgbClr val="C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93" name="文本框 92"/>
          <p:cNvSpPr txBox="1"/>
          <p:nvPr>
            <p:custDataLst>
              <p:tags r:id="rId4"/>
            </p:custDataLst>
          </p:nvPr>
        </p:nvSpPr>
        <p:spPr>
          <a:xfrm>
            <a:off x="549910" y="1831340"/>
            <a:ext cx="7209155" cy="423164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indent="508000" algn="just">
              <a:lnSpc>
                <a:spcPct val="150000"/>
              </a:lnSpc>
              <a:spcBef>
                <a:spcPts val="1000"/>
              </a:spcBef>
              <a:buClrTx/>
              <a:buSzTx/>
              <a:buFontTx/>
            </a:pPr>
            <a:r>
              <a:rPr lang="zh-CN" sz="1800" spc="0">
                <a:solidFill>
                  <a:srgbClr val="C00000"/>
                </a:solidFill>
                <a:latin typeface="微软雅黑" panose="020B0503020204020204" pitchFamily="34" charset="-122"/>
                <a:ea typeface="微软雅黑" panose="020B0503020204020204" pitchFamily="34" charset="-122"/>
                <a:sym typeface="+mn-ea"/>
              </a:rPr>
              <a:t>2020年，全面建成小康社会取得伟大历史性成就，决战脱贫攻坚取得决定性胜利。我们向深度贫困堡垒发起总攻，啃下了最难啃的“硬骨头”。历经8年，现行标准下近1亿农村贫困人口全部脱贫，832个贫困县全部摘帽。这些年，我去了全国14个集中连片特困地区，乡亲们愚公移山的干劲，广大扶贫干部倾情投入的奉献，时常浮现在脑海。我们还要咬定青山不放松，脚踏实地加油干，努力绘就乡村振兴的壮美画卷，朝着共同富裕的目标稳步前行。</a:t>
            </a:r>
            <a:endParaRPr sz="1800" spc="0">
              <a:solidFill>
                <a:srgbClr val="C00000"/>
              </a:solidFill>
              <a:effectLst/>
              <a:latin typeface="微软雅黑" panose="020B0503020204020204" pitchFamily="34" charset="-122"/>
              <a:ea typeface="微软雅黑" panose="020B0503020204020204" pitchFamily="34" charset="-122"/>
            </a:endParaRPr>
          </a:p>
        </p:txBody>
      </p:sp>
      <p:sp>
        <p:nvSpPr>
          <p:cNvPr id="94" name="文本框 93"/>
          <p:cNvSpPr txBox="1"/>
          <p:nvPr>
            <p:custDataLst>
              <p:tags r:id="rId5"/>
            </p:custDataLst>
          </p:nvPr>
        </p:nvSpPr>
        <p:spPr>
          <a:xfrm>
            <a:off x="1673860" y="549910"/>
            <a:ext cx="9982200" cy="629920"/>
          </a:xfrm>
          <a:prstGeom prst="rect">
            <a:avLst/>
          </a:prstGeom>
          <a:noFill/>
        </p:spPr>
        <p:txBody>
          <a:bodyPr wrap="square" lIns="90000" tIns="46800" rIns="90000" bIns="46800" rtlCol="0">
            <a:normAutofit/>
          </a:bodyPr>
          <a:lstStyle/>
          <a:p>
            <a:pPr marL="0" algn="l">
              <a:lnSpc>
                <a:spcPct val="90000"/>
              </a:lnSpc>
              <a:spcBef>
                <a:spcPts val="300"/>
              </a:spcBef>
              <a:buClrTx/>
              <a:buSzTx/>
              <a:buFontTx/>
              <a:buNone/>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ea"/>
            </a:endParaRPr>
          </a:p>
        </p:txBody>
      </p:sp>
      <p:pic>
        <p:nvPicPr>
          <p:cNvPr id="2" name="图片 1" descr="C:\Users\XIAO1997\Desktop\2021年第1次教职工政治理论学习\脱贫.jpg脱贫"/>
          <p:cNvPicPr>
            <a:picLocks noChangeAspect="1"/>
          </p:cNvPicPr>
          <p:nvPr>
            <p:custDataLst>
              <p:tags r:id="rId6"/>
            </p:custDataLst>
          </p:nvPr>
        </p:nvPicPr>
        <p:blipFill rotWithShape="1">
          <a:blip r:embed="rId7"/>
          <a:srcRect b="10589"/>
          <a:stretch>
            <a:fillRect/>
          </a:stretch>
        </p:blipFill>
        <p:spPr>
          <a:xfrm>
            <a:off x="8148955" y="1832610"/>
            <a:ext cx="3230245" cy="4278356"/>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500"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
                                        </p:tgtEl>
                                        <p:attrNameLst>
                                          <p:attrName>ppt_y</p:attrName>
                                        </p:attrNameLst>
                                      </p:cBhvr>
                                      <p:tavLst>
                                        <p:tav tm="0">
                                          <p:val>
                                            <p:strVal val="#ppt_y"/>
                                          </p:val>
                                        </p:tav>
                                        <p:tav tm="100000">
                                          <p:val>
                                            <p:strVal val="#ppt_y"/>
                                          </p:val>
                                        </p:tav>
                                      </p:tavLst>
                                    </p:anim>
                                    <p:anim calcmode="lin" valueType="num">
                                      <p:cBhvr>
                                        <p:cTn id="9"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
                                        </p:tgtEl>
                                      </p:cBhvr>
                                    </p:animEffect>
                                  </p:childTnLst>
                                </p:cTn>
                              </p:par>
                            </p:childTnLst>
                          </p:cTn>
                        </p:par>
                        <p:par>
                          <p:cTn id="12" fill="hold">
                            <p:stCondLst>
                              <p:cond delay="1299"/>
                            </p:stCondLst>
                            <p:childTnLst>
                              <p:par>
                                <p:cTn id="13" presetID="12" presetClass="entr" presetSubtype="4"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par>
                          <p:cTn id="17" fill="hold">
                            <p:stCondLst>
                              <p:cond delay="2299"/>
                            </p:stCondLst>
                            <p:childTnLst>
                              <p:par>
                                <p:cTn id="18" presetID="3" presetClass="entr" presetSubtype="10" fill="hold" grpId="0" nodeType="after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blinds(horizontal)">
                                      <p:cBhvr>
                                        <p:cTn id="20" dur="500"/>
                                        <p:tgtEl>
                                          <p:spTgt spid="93"/>
                                        </p:tgtEl>
                                      </p:cBhvr>
                                    </p:animEffect>
                                  </p:childTnLst>
                                </p:cTn>
                              </p:par>
                              <p:par>
                                <p:cTn id="21" presetID="3"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7" grpId="0" bldLvl="0" animBg="1"/>
      <p:bldP spid="9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334645" y="1257300"/>
            <a:ext cx="11577955" cy="5292725"/>
          </a:xfrm>
          <a:prstGeom prst="rect">
            <a:avLst/>
          </a:prstGeom>
          <a:solidFill>
            <a:schemeClr val="bg1">
              <a:alpha val="51000"/>
            </a:schemeClr>
          </a:solidFill>
          <a:ln w="50800">
            <a:solidFill>
              <a:srgbClr val="C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93" name="文本框 92"/>
          <p:cNvSpPr txBox="1"/>
          <p:nvPr>
            <p:custDataLst>
              <p:tags r:id="rId4"/>
            </p:custDataLst>
          </p:nvPr>
        </p:nvSpPr>
        <p:spPr>
          <a:xfrm>
            <a:off x="549910" y="1831340"/>
            <a:ext cx="7209155" cy="423164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indent="508000" algn="just">
              <a:lnSpc>
                <a:spcPct val="150000"/>
              </a:lnSpc>
              <a:spcBef>
                <a:spcPts val="1000"/>
              </a:spcBef>
              <a:buClrTx/>
              <a:buSzTx/>
              <a:buFontTx/>
            </a:pPr>
            <a:r>
              <a:rPr lang="zh-CN" sz="1800" spc="0">
                <a:solidFill>
                  <a:srgbClr val="C00000"/>
                </a:solidFill>
                <a:latin typeface="微软雅黑" panose="020B0503020204020204" pitchFamily="34" charset="-122"/>
                <a:ea typeface="微软雅黑" panose="020B0503020204020204" pitchFamily="34" charset="-122"/>
                <a:sym typeface="+mn-ea"/>
              </a:rPr>
              <a:t>今年，我们隆重庆祝深圳等经济特区建立40周年、上海浦东开发开放30周年。置身春潮涌动的南海之滨、绚丽多姿的黄浦江畔，令人百感交集，先行先试变成了示范引领，探索创新成为了创新引领。改革开放创造了发展奇迹，今后还要以更大气魄深化改革、扩大开放，续写更多“春天的故事”。</a:t>
            </a:r>
            <a:endParaRPr sz="1800" spc="0">
              <a:solidFill>
                <a:srgbClr val="C00000"/>
              </a:solidFill>
              <a:effectLst/>
              <a:latin typeface="微软雅黑" panose="020B0503020204020204" pitchFamily="34" charset="-122"/>
              <a:ea typeface="微软雅黑" panose="020B0503020204020204" pitchFamily="34" charset="-122"/>
            </a:endParaRPr>
          </a:p>
        </p:txBody>
      </p:sp>
      <p:sp>
        <p:nvSpPr>
          <p:cNvPr id="94" name="文本框 93"/>
          <p:cNvSpPr txBox="1"/>
          <p:nvPr>
            <p:custDataLst>
              <p:tags r:id="rId5"/>
            </p:custDataLst>
          </p:nvPr>
        </p:nvSpPr>
        <p:spPr>
          <a:xfrm>
            <a:off x="1673860" y="549910"/>
            <a:ext cx="9982200" cy="629920"/>
          </a:xfrm>
          <a:prstGeom prst="rect">
            <a:avLst/>
          </a:prstGeom>
          <a:noFill/>
        </p:spPr>
        <p:txBody>
          <a:bodyPr wrap="square" lIns="90000" tIns="46800" rIns="90000" bIns="46800" rtlCol="0">
            <a:normAutofit/>
          </a:bodyPr>
          <a:lstStyle/>
          <a:p>
            <a:pPr marL="0" algn="l">
              <a:lnSpc>
                <a:spcPct val="90000"/>
              </a:lnSpc>
              <a:spcBef>
                <a:spcPts val="300"/>
              </a:spcBef>
              <a:buClrTx/>
              <a:buSzTx/>
              <a:buFontTx/>
              <a:buNone/>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ea"/>
            </a:endParaRPr>
          </a:p>
        </p:txBody>
      </p:sp>
      <p:pic>
        <p:nvPicPr>
          <p:cNvPr id="2" name="图片 1" descr="C:\Users\XIAO1997\Desktop\2021年第1次教职工政治理论学习\改革开放.jpg改革开放"/>
          <p:cNvPicPr>
            <a:picLocks noChangeAspect="1"/>
          </p:cNvPicPr>
          <p:nvPr>
            <p:custDataLst>
              <p:tags r:id="rId6"/>
            </p:custDataLst>
          </p:nvPr>
        </p:nvPicPr>
        <p:blipFill rotWithShape="1">
          <a:blip r:embed="rId7"/>
          <a:srcRect b="10433"/>
          <a:stretch>
            <a:fillRect/>
          </a:stretch>
        </p:blipFill>
        <p:spPr>
          <a:xfrm>
            <a:off x="8319770" y="1913890"/>
            <a:ext cx="3223260" cy="4337050"/>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500"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
                                        </p:tgtEl>
                                        <p:attrNameLst>
                                          <p:attrName>ppt_y</p:attrName>
                                        </p:attrNameLst>
                                      </p:cBhvr>
                                      <p:tavLst>
                                        <p:tav tm="0">
                                          <p:val>
                                            <p:strVal val="#ppt_y"/>
                                          </p:val>
                                        </p:tav>
                                        <p:tav tm="100000">
                                          <p:val>
                                            <p:strVal val="#ppt_y"/>
                                          </p:val>
                                        </p:tav>
                                      </p:tavLst>
                                    </p:anim>
                                    <p:anim calcmode="lin" valueType="num">
                                      <p:cBhvr>
                                        <p:cTn id="9"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
                                        </p:tgtEl>
                                      </p:cBhvr>
                                    </p:animEffect>
                                  </p:childTnLst>
                                </p:cTn>
                              </p:par>
                            </p:childTnLst>
                          </p:cTn>
                        </p:par>
                        <p:par>
                          <p:cTn id="12" fill="hold">
                            <p:stCondLst>
                              <p:cond delay="1299"/>
                            </p:stCondLst>
                            <p:childTnLst>
                              <p:par>
                                <p:cTn id="13" presetID="12" presetClass="entr" presetSubtype="4"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par>
                          <p:cTn id="17" fill="hold">
                            <p:stCondLst>
                              <p:cond delay="2299"/>
                            </p:stCondLst>
                            <p:childTnLst>
                              <p:par>
                                <p:cTn id="18" presetID="3" presetClass="entr" presetSubtype="10" fill="hold" grpId="0" nodeType="after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blinds(horizontal)">
                                      <p:cBhvr>
                                        <p:cTn id="20" dur="500"/>
                                        <p:tgtEl>
                                          <p:spTgt spid="93"/>
                                        </p:tgtEl>
                                      </p:cBhvr>
                                    </p:animEffect>
                                  </p:childTnLst>
                                </p:cTn>
                              </p:par>
                              <p:par>
                                <p:cTn id="21" presetID="3"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7" grpId="0" bldLvl="0" animBg="1"/>
      <p:bldP spid="9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334645" y="1257300"/>
            <a:ext cx="11577955" cy="5292725"/>
          </a:xfrm>
          <a:prstGeom prst="rect">
            <a:avLst/>
          </a:prstGeom>
          <a:solidFill>
            <a:schemeClr val="bg1">
              <a:alpha val="51000"/>
            </a:schemeClr>
          </a:solidFill>
          <a:ln w="50800">
            <a:solidFill>
              <a:srgbClr val="C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pitchFamily="34" charset="-122"/>
            </a:endParaRPr>
          </a:p>
        </p:txBody>
      </p:sp>
      <p:sp>
        <p:nvSpPr>
          <p:cNvPr id="93" name="文本框 92"/>
          <p:cNvSpPr txBox="1"/>
          <p:nvPr>
            <p:custDataLst>
              <p:tags r:id="rId4"/>
            </p:custDataLst>
          </p:nvPr>
        </p:nvSpPr>
        <p:spPr>
          <a:xfrm>
            <a:off x="549910" y="1831340"/>
            <a:ext cx="7209155" cy="423164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indent="508000" algn="just">
              <a:lnSpc>
                <a:spcPct val="150000"/>
              </a:lnSpc>
              <a:spcBef>
                <a:spcPts val="1000"/>
              </a:spcBef>
              <a:buClrTx/>
              <a:buSzTx/>
              <a:buFontTx/>
            </a:pPr>
            <a:r>
              <a:rPr lang="zh-CN" sz="1800" spc="0">
                <a:solidFill>
                  <a:srgbClr val="C00000"/>
                </a:solidFill>
                <a:latin typeface="微软雅黑" panose="020B0503020204020204" pitchFamily="34" charset="-122"/>
                <a:ea typeface="微软雅黑" panose="020B0503020204020204" pitchFamily="34" charset="-122"/>
                <a:sym typeface="+mn-ea"/>
              </a:rPr>
              <a:t>大道不孤，天下一家。经历了一年来的风雨，我们比任何时候都更加深切体会到人类命运共同体的意义。我同国际上新老朋友进行了多次通话，出席了多场“云会议”，谈得最多的就是和衷共济、团结抗疫。疫情防控任重道远。世界各国人民要携起手来，风雨同舟，早日驱散疫情的阴霾，努力建设更加美好的地球家园。</a:t>
            </a:r>
            <a:endParaRPr sz="1800" spc="0">
              <a:solidFill>
                <a:srgbClr val="C00000"/>
              </a:solidFill>
              <a:effectLst/>
              <a:latin typeface="微软雅黑" panose="020B0503020204020204" pitchFamily="34" charset="-122"/>
              <a:ea typeface="微软雅黑" panose="020B0503020204020204" pitchFamily="34" charset="-122"/>
            </a:endParaRPr>
          </a:p>
        </p:txBody>
      </p:sp>
      <p:sp>
        <p:nvSpPr>
          <p:cNvPr id="94" name="文本框 93"/>
          <p:cNvSpPr txBox="1"/>
          <p:nvPr>
            <p:custDataLst>
              <p:tags r:id="rId5"/>
            </p:custDataLst>
          </p:nvPr>
        </p:nvSpPr>
        <p:spPr>
          <a:xfrm>
            <a:off x="1673860" y="549910"/>
            <a:ext cx="9982200" cy="629920"/>
          </a:xfrm>
          <a:prstGeom prst="rect">
            <a:avLst/>
          </a:prstGeom>
          <a:noFill/>
        </p:spPr>
        <p:txBody>
          <a:bodyPr wrap="square" lIns="90000" tIns="46800" rIns="90000" bIns="46800" rtlCol="0">
            <a:normAutofit/>
          </a:bodyPr>
          <a:lstStyle/>
          <a:p>
            <a:pPr marL="0" algn="l">
              <a:lnSpc>
                <a:spcPct val="90000"/>
              </a:lnSpc>
              <a:spcBef>
                <a:spcPts val="300"/>
              </a:spcBef>
              <a:buClrTx/>
              <a:buSzTx/>
              <a:buFontTx/>
              <a:buNone/>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ea"/>
              </a:rPr>
              <a:t>学习习近平总书记二〇二一年新年贺词</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ea"/>
            </a:endParaRPr>
          </a:p>
        </p:txBody>
      </p:sp>
      <p:pic>
        <p:nvPicPr>
          <p:cNvPr id="2" name="图片 1" descr="C:\Users\XIAO1997\Desktop\2021年第1次教职工政治理论学习\大道不孤.jpg大道不孤"/>
          <p:cNvPicPr>
            <a:picLocks noChangeAspect="1"/>
          </p:cNvPicPr>
          <p:nvPr>
            <p:custDataLst>
              <p:tags r:id="rId6"/>
            </p:custDataLst>
          </p:nvPr>
        </p:nvPicPr>
        <p:blipFill rotWithShape="1">
          <a:blip r:embed="rId7"/>
          <a:srcRect b="11625"/>
          <a:stretch>
            <a:fillRect/>
          </a:stretch>
        </p:blipFill>
        <p:spPr>
          <a:xfrm>
            <a:off x="8317230" y="1832610"/>
            <a:ext cx="3338830" cy="4432935"/>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500">
        <p15:prstTrans prst="curtains"/>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500"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
                                        </p:tgtEl>
                                        <p:attrNameLst>
                                          <p:attrName>ppt_y</p:attrName>
                                        </p:attrNameLst>
                                      </p:cBhvr>
                                      <p:tavLst>
                                        <p:tav tm="0">
                                          <p:val>
                                            <p:strVal val="#ppt_y"/>
                                          </p:val>
                                        </p:tav>
                                        <p:tav tm="100000">
                                          <p:val>
                                            <p:strVal val="#ppt_y"/>
                                          </p:val>
                                        </p:tav>
                                      </p:tavLst>
                                    </p:anim>
                                    <p:anim calcmode="lin" valueType="num">
                                      <p:cBhvr>
                                        <p:cTn id="9"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
                                        </p:tgtEl>
                                      </p:cBhvr>
                                    </p:animEffect>
                                  </p:childTnLst>
                                </p:cTn>
                              </p:par>
                            </p:childTnLst>
                          </p:cTn>
                        </p:par>
                        <p:par>
                          <p:cTn id="12" fill="hold">
                            <p:stCondLst>
                              <p:cond delay="1299"/>
                            </p:stCondLst>
                            <p:childTnLst>
                              <p:par>
                                <p:cTn id="13" presetID="12" presetClass="entr" presetSubtype="4"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childTnLst>
                          </p:cTn>
                        </p:par>
                        <p:par>
                          <p:cTn id="17" fill="hold">
                            <p:stCondLst>
                              <p:cond delay="2299"/>
                            </p:stCondLst>
                            <p:childTnLst>
                              <p:par>
                                <p:cTn id="18" presetID="3" presetClass="entr" presetSubtype="10" fill="hold" grpId="0" nodeType="after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blinds(horizontal)">
                                      <p:cBhvr>
                                        <p:cTn id="20" dur="500"/>
                                        <p:tgtEl>
                                          <p:spTgt spid="93"/>
                                        </p:tgtEl>
                                      </p:cBhvr>
                                    </p:animEffect>
                                  </p:childTnLst>
                                </p:cTn>
                              </p:par>
                              <p:par>
                                <p:cTn id="21" presetID="3"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7" grpId="0" bldLvl="0" animBg="1"/>
      <p:bldP spid="9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01.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02.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05.xml><?xml version="1.0" encoding="utf-8"?>
<p:tagLst xmlns:p="http://schemas.openxmlformats.org/presentationml/2006/main">
  <p:tag name="KSO_WM_BEAUTIFY_FLAG" val="#wm#"/>
  <p:tag name="KSO_WM_TEMPLATE_CATEGORY" val="diagram"/>
  <p:tag name="KSO_WM_TEMPLATE_INDEX" val="20194755"/>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928e660c33b3b8e63feb"/>
  <p:tag name="KSO_WM_CHIP_FILLPROP" val="[[{&quot;fill_id&quot;:&quot;800d55d6ca894cc282060310160b14ab&quot;,&quot;fill_align&quot;:&quot;cm&quot;,&quot;text_align&quot;:&quot;cm&quot;,&quot;text_direction&quot;:&quot;horizontal&quot;,&quot;chip_types&quot;:[&quot;picture&quot;]},{&quot;fill_id&quot;:&quot;dc92f6abca2b4f12af199ac1df2cff47&quot;,&quot;fill_align&quot;:&quot;lb&quot;,&quot;text_align&quot;:&quot;lb&quot;,&quot;text_direction&quot;:&quot;horizontal&quot;,&quot;chip_types&quot;:[&quot;header&quot;]},{&quot;fill_id&quot;:&quot;1622b9b6dbab4109bdc954f4a78195c0&quot;,&quot;fill_align&quot;:&quot;lt&quot;,&quot;text_align&quot;:&quot;lt&quot;,&quot;text_direction&quot;:&quot;horizontal&quot;,&quot;chip_types&quot;:[&quot;text&quot;]}]]"/>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 name="KSO_WM_CHIP_GROUPID" val="5e9e928e660c33b3b8e63fea"/>
  <p:tag name="KSO_WM_SLIDE_BK_DARK_LIGHT" val="2"/>
  <p:tag name="KSO_WM_SLIDE_BACKGROUND_TYPE" val="general"/>
  <p:tag name="KSO_WM_SLIDE_SUPPORT_FEATURE_TYPE" val="0"/>
  <p:tag name="KSO_WM_TEMPLATE_ASSEMBLE_XID" val="5ee1a61aafe44fab1839c515"/>
  <p:tag name="KSO_WM_TEMPLATE_ASSEMBLE_GROUPID" val="5ee1a61aafe44fab1839c515"/>
  <p:tag name="KSO_WM_SLIDE_COLORSCHEME_VERSION" val="3.2"/>
</p:tagLst>
</file>

<file path=ppt/tags/tag106.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07.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08.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9.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11.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17073_1*d*1"/>
  <p:tag name="KSO_WM_TEMPLATE_CATEGORY" val="diagram"/>
  <p:tag name="KSO_WM_TEMPLATE_INDEX" val="20217073"/>
  <p:tag name="KSO_WM_UNIT_LAYERLEVEL" val="1"/>
  <p:tag name="KSO_WM_TAG_VERSION" val="1.0"/>
  <p:tag name="KSO_WM_BEAUTIFY_FLAG" val="#wm#"/>
  <p:tag name="KSO_WM_CHIP_GROUPID" val="5e7310da9a230a26b9e88a19"/>
  <p:tag name="KSO_WM_CHIP_XID" val="5e7310da9a230a26b9e88a1a"/>
  <p:tag name="KSO_WM_UNIT_DEC_AREA_ID" val="6891866fd87940958499bf942a4547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UNIT_PICTURE_DOCKSIDE" val="cb,rm,ct"/>
  <p:tag name="KSO_WM_ASSEMBLE_CHIP_INDEX" val="5583e09e262b4301a1a0fe7945c06d0e"/>
  <p:tag name="KSO_WM_UNIT_PLACING_PICTURE" val="5583e09e262b4301a1a0fe7945c06d0e"/>
  <p:tag name="KSO_WM_TEMPLATE_ASSEMBLE_XID" val="5fc8875d9532eafaafd693e8"/>
  <p:tag name="KSO_WM_TEMPLATE_ASSEMBLE_GROUPID" val="5fc8875d9532eafaafd693e8"/>
  <p:tag name="KSO_WM_UNIT_PLACING_PICTURE_INFO" val="{&quot;code&quot;:&quot;&quot;,&quot;full_picture&quot;:false,&quot;scheme&quot;:&quot;&quot;,&quot;spacing&quot;:5}"/>
  <p:tag name="KSO_WM_UNIT_PLACING_PICTURE_COLLAGE_VIEWPORT" val="{&quot;height&quot;:7974.6208119127814,&quot;width&quot;:5458}"/>
  <p:tag name="KSO_WM_UNIT_PLACING_PICTURE_USER_VIEWPORT" val="{&quot;height&quot;:7974.6208119127814,&quot;width&quot;:5458}"/>
</p:tagLst>
</file>

<file path=ppt/tags/tag112.xml><?xml version="1.0" encoding="utf-8"?>
<p:tagLst xmlns:p="http://schemas.openxmlformats.org/presentationml/2006/main">
  <p:tag name="KSO_WM_BEAUTIFY_FLAG" val="#wm#"/>
  <p:tag name="KSO_WM_TEMPLATE_CATEGORY" val="diagram"/>
  <p:tag name="KSO_WM_TEMPLATE_INDEX" val="20194755"/>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928e660c33b3b8e63feb"/>
  <p:tag name="KSO_WM_CHIP_FILLPROP" val="[[{&quot;fill_id&quot;:&quot;800d55d6ca894cc282060310160b14ab&quot;,&quot;fill_align&quot;:&quot;cm&quot;,&quot;text_align&quot;:&quot;cm&quot;,&quot;text_direction&quot;:&quot;horizontal&quot;,&quot;chip_types&quot;:[&quot;picture&quot;]},{&quot;fill_id&quot;:&quot;dc92f6abca2b4f12af199ac1df2cff47&quot;,&quot;fill_align&quot;:&quot;lb&quot;,&quot;text_align&quot;:&quot;lb&quot;,&quot;text_direction&quot;:&quot;horizontal&quot;,&quot;chip_types&quot;:[&quot;header&quot;]},{&quot;fill_id&quot;:&quot;1622b9b6dbab4109bdc954f4a78195c0&quot;,&quot;fill_align&quot;:&quot;lt&quot;,&quot;text_align&quot;:&quot;lt&quot;,&quot;text_direction&quot;:&quot;horizontal&quot;,&quot;chip_types&quot;:[&quot;text&quot;]}]]"/>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 name="KSO_WM_CHIP_GROUPID" val="5e9e928e660c33b3b8e63fea"/>
  <p:tag name="KSO_WM_SLIDE_BK_DARK_LIGHT" val="2"/>
  <p:tag name="KSO_WM_SLIDE_BACKGROUND_TYPE" val="general"/>
  <p:tag name="KSO_WM_SLIDE_SUPPORT_FEATURE_TYPE" val="0"/>
  <p:tag name="KSO_WM_TEMPLATE_ASSEMBLE_XID" val="5ee1a61aafe44fab1839c515"/>
  <p:tag name="KSO_WM_TEMPLATE_ASSEMBLE_GROUPID" val="5ee1a61aafe44fab1839c515"/>
  <p:tag name="KSO_WM_SLIDE_COLORSCHEME_VERSION" val="3.2"/>
</p:tagLst>
</file>

<file path=ppt/tags/tag113.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1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15.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18.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17073_1*d*1"/>
  <p:tag name="KSO_WM_TEMPLATE_CATEGORY" val="diagram"/>
  <p:tag name="KSO_WM_TEMPLATE_INDEX" val="20217073"/>
  <p:tag name="KSO_WM_UNIT_LAYERLEVEL" val="1"/>
  <p:tag name="KSO_WM_TAG_VERSION" val="1.0"/>
  <p:tag name="KSO_WM_BEAUTIFY_FLAG" val="#wm#"/>
  <p:tag name="KSO_WM_CHIP_GROUPID" val="5e7310da9a230a26b9e88a19"/>
  <p:tag name="KSO_WM_CHIP_XID" val="5e7310da9a230a26b9e88a1a"/>
  <p:tag name="KSO_WM_UNIT_DEC_AREA_ID" val="6891866fd87940958499bf942a4547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UNIT_PICTURE_DOCKSIDE" val="cb,rm,ct"/>
  <p:tag name="KSO_WM_ASSEMBLE_CHIP_INDEX" val="5583e09e262b4301a1a0fe7945c06d0e"/>
  <p:tag name="KSO_WM_UNIT_PLACING_PICTURE" val="5583e09e262b4301a1a0fe7945c06d0e"/>
  <p:tag name="KSO_WM_TEMPLATE_ASSEMBLE_XID" val="5fc8875d9532eafaafd693e8"/>
  <p:tag name="KSO_WM_TEMPLATE_ASSEMBLE_GROUPID" val="5fc8875d9532eafaafd693e8"/>
  <p:tag name="KSO_WM_UNIT_PLACING_PICTURE_INFO" val="{&quot;code&quot;:&quot;&quot;,&quot;full_picture&quot;:false,&quot;scheme&quot;:&quot;&quot;,&quot;spacing&quot;:5}"/>
  <p:tag name="KSO_WM_UNIT_PLACING_PICTURE_COLLAGE_VIEWPORT" val="{&quot;height&quot;:7974.6208119127814,&quot;width&quot;:5458}"/>
  <p:tag name="KSO_WM_UNIT_PLACING_PICTURE_USER_VIEWPORT" val="{&quot;height&quot;:6598,&quot;width&quot;:4963}"/>
</p:tagLst>
</file>

<file path=ppt/tags/tag119.xml><?xml version="1.0" encoding="utf-8"?>
<p:tagLst xmlns:p="http://schemas.openxmlformats.org/presentationml/2006/main">
  <p:tag name="KSO_WM_BEAUTIFY_FLAG" val="#wm#"/>
  <p:tag name="KSO_WM_TEMPLATE_CATEGORY" val="diagram"/>
  <p:tag name="KSO_WM_TEMPLATE_INDEX" val="20194755"/>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928e660c33b3b8e63feb"/>
  <p:tag name="KSO_WM_CHIP_FILLPROP" val="[[{&quot;fill_id&quot;:&quot;800d55d6ca894cc282060310160b14ab&quot;,&quot;fill_align&quot;:&quot;cm&quot;,&quot;text_align&quot;:&quot;cm&quot;,&quot;text_direction&quot;:&quot;horizontal&quot;,&quot;chip_types&quot;:[&quot;picture&quot;]},{&quot;fill_id&quot;:&quot;dc92f6abca2b4f12af199ac1df2cff47&quot;,&quot;fill_align&quot;:&quot;lb&quot;,&quot;text_align&quot;:&quot;lb&quot;,&quot;text_direction&quot;:&quot;horizontal&quot;,&quot;chip_types&quot;:[&quot;header&quot;]},{&quot;fill_id&quot;:&quot;1622b9b6dbab4109bdc954f4a78195c0&quot;,&quot;fill_align&quot;:&quot;lt&quot;,&quot;text_align&quot;:&quot;lt&quot;,&quot;text_direction&quot;:&quot;horizontal&quot;,&quot;chip_types&quot;:[&quot;text&quot;]}]]"/>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 name="KSO_WM_CHIP_GROUPID" val="5e9e928e660c33b3b8e63fea"/>
  <p:tag name="KSO_WM_SLIDE_BK_DARK_LIGHT" val="2"/>
  <p:tag name="KSO_WM_SLIDE_BACKGROUND_TYPE" val="general"/>
  <p:tag name="KSO_WM_SLIDE_SUPPORT_FEATURE_TYPE" val="0"/>
  <p:tag name="KSO_WM_TEMPLATE_ASSEMBLE_XID" val="5ee1a61aafe44fab1839c515"/>
  <p:tag name="KSO_WM_TEMPLATE_ASSEMBLE_GROUPID" val="5ee1a61aafe44fab1839c515"/>
  <p:tag name="KSO_WM_SLIDE_COLORSCHEME_VERSION" val="3.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21.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22.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3.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24.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25.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17073_1*d*1"/>
  <p:tag name="KSO_WM_TEMPLATE_CATEGORY" val="diagram"/>
  <p:tag name="KSO_WM_TEMPLATE_INDEX" val="20217073"/>
  <p:tag name="KSO_WM_UNIT_LAYERLEVEL" val="1"/>
  <p:tag name="KSO_WM_TAG_VERSION" val="1.0"/>
  <p:tag name="KSO_WM_BEAUTIFY_FLAG" val="#wm#"/>
  <p:tag name="KSO_WM_CHIP_GROUPID" val="5e7310da9a230a26b9e88a19"/>
  <p:tag name="KSO_WM_CHIP_XID" val="5e7310da9a230a26b9e88a1a"/>
  <p:tag name="KSO_WM_UNIT_DEC_AREA_ID" val="6891866fd87940958499bf942a4547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UNIT_PICTURE_DOCKSIDE" val="cb,rm,ct"/>
  <p:tag name="KSO_WM_ASSEMBLE_CHIP_INDEX" val="5583e09e262b4301a1a0fe7945c06d0e"/>
  <p:tag name="KSO_WM_UNIT_PLACING_PICTURE" val="5583e09e262b4301a1a0fe7945c06d0e"/>
  <p:tag name="KSO_WM_TEMPLATE_ASSEMBLE_XID" val="5fc8875d9532eafaafd693e8"/>
  <p:tag name="KSO_WM_TEMPLATE_ASSEMBLE_GROUPID" val="5fc8875d9532eafaafd693e8"/>
  <p:tag name="KSO_WM_UNIT_PLACING_PICTURE_INFO" val="{&quot;code&quot;:&quot;&quot;,&quot;full_picture&quot;:false,&quot;scheme&quot;:&quot;&quot;,&quot;spacing&quot;:5}"/>
  <p:tag name="KSO_WM_UNIT_PLACING_PICTURE_COLLAGE_VIEWPORT" val="{&quot;height&quot;:6737.5691489361707,&quot;width&quot;:5087}"/>
  <p:tag name="KSO_WM_UNIT_PLACING_PICTURE_USER_VIEWPORT" val="{&quot;height&quot;:6598,&quot;width&quot;:4963}"/>
</p:tagLst>
</file>

<file path=ppt/tags/tag126.xml><?xml version="1.0" encoding="utf-8"?>
<p:tagLst xmlns:p="http://schemas.openxmlformats.org/presentationml/2006/main">
  <p:tag name="KSO_WM_BEAUTIFY_FLAG" val="#wm#"/>
  <p:tag name="KSO_WM_TEMPLATE_CATEGORY" val="diagram"/>
  <p:tag name="KSO_WM_TEMPLATE_INDEX" val="20194755"/>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928e660c33b3b8e63feb"/>
  <p:tag name="KSO_WM_CHIP_FILLPROP" val="[[{&quot;fill_id&quot;:&quot;800d55d6ca894cc282060310160b14ab&quot;,&quot;fill_align&quot;:&quot;cm&quot;,&quot;text_align&quot;:&quot;cm&quot;,&quot;text_direction&quot;:&quot;horizontal&quot;,&quot;chip_types&quot;:[&quot;picture&quot;]},{&quot;fill_id&quot;:&quot;dc92f6abca2b4f12af199ac1df2cff47&quot;,&quot;fill_align&quot;:&quot;lb&quot;,&quot;text_align&quot;:&quot;lb&quot;,&quot;text_direction&quot;:&quot;horizontal&quot;,&quot;chip_types&quot;:[&quot;header&quot;]},{&quot;fill_id&quot;:&quot;1622b9b6dbab4109bdc954f4a78195c0&quot;,&quot;fill_align&quot;:&quot;lt&quot;,&quot;text_align&quot;:&quot;lt&quot;,&quot;text_direction&quot;:&quot;horizontal&quot;,&quot;chip_types&quot;:[&quot;text&quot;]}]]"/>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 name="KSO_WM_CHIP_GROUPID" val="5e9e928e660c33b3b8e63fea"/>
  <p:tag name="KSO_WM_SLIDE_BK_DARK_LIGHT" val="2"/>
  <p:tag name="KSO_WM_SLIDE_BACKGROUND_TYPE" val="general"/>
  <p:tag name="KSO_WM_SLIDE_SUPPORT_FEATURE_TYPE" val="0"/>
  <p:tag name="KSO_WM_TEMPLATE_ASSEMBLE_XID" val="5ee1a61aafe44fab1839c515"/>
  <p:tag name="KSO_WM_TEMPLATE_ASSEMBLE_GROUPID" val="5ee1a61aafe44fab1839c515"/>
  <p:tag name="KSO_WM_SLIDE_COLORSCHEME_VERSION" val="3.2"/>
</p:tagLst>
</file>

<file path=ppt/tags/tag127.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28.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29.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31.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32.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17073_1*d*1"/>
  <p:tag name="KSO_WM_TEMPLATE_CATEGORY" val="diagram"/>
  <p:tag name="KSO_WM_TEMPLATE_INDEX" val="20217073"/>
  <p:tag name="KSO_WM_UNIT_LAYERLEVEL" val="1"/>
  <p:tag name="KSO_WM_TAG_VERSION" val="1.0"/>
  <p:tag name="KSO_WM_BEAUTIFY_FLAG" val="#wm#"/>
  <p:tag name="KSO_WM_CHIP_GROUPID" val="5e7310da9a230a26b9e88a19"/>
  <p:tag name="KSO_WM_CHIP_XID" val="5e7310da9a230a26b9e88a1a"/>
  <p:tag name="KSO_WM_UNIT_DEC_AREA_ID" val="6891866fd87940958499bf942a4547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UNIT_PICTURE_DOCKSIDE" val="cb,rm,ct"/>
  <p:tag name="KSO_WM_ASSEMBLE_CHIP_INDEX" val="5583e09e262b4301a1a0fe7945c06d0e"/>
  <p:tag name="KSO_WM_UNIT_PLACING_PICTURE" val="5583e09e262b4301a1a0fe7945c06d0e"/>
  <p:tag name="KSO_WM_TEMPLATE_ASSEMBLE_XID" val="5fc8875d9532eafaafd693e8"/>
  <p:tag name="KSO_WM_TEMPLATE_ASSEMBLE_GROUPID" val="5fc8875d9532eafaafd693e8"/>
  <p:tag name="KSO_WM_UNIT_PLACING_PICTURE_INFO" val="{&quot;code&quot;:&quot;&quot;,&quot;full_picture&quot;:false,&quot;scheme&quot;:&quot;&quot;,&quot;spacing&quot;:5}"/>
  <p:tag name="KSO_WM_UNIT_PLACING_PICTURE_COLLAGE_VIEWPORT" val="{&quot;height&quot;:6737.5691489361707,&quot;width&quot;:5087}"/>
  <p:tag name="KSO_WM_UNIT_PLACING_PICTURE_USER_VIEWPORT" val="{&quot;height&quot;:6598,&quot;width&quot;:4963}"/>
</p:tagLst>
</file>

<file path=ppt/tags/tag133.xml><?xml version="1.0" encoding="utf-8"?>
<p:tagLst xmlns:p="http://schemas.openxmlformats.org/presentationml/2006/main">
  <p:tag name="KSO_WM_BEAUTIFY_FLAG" val="#wm#"/>
  <p:tag name="KSO_WM_TEMPLATE_CATEGORY" val="diagram"/>
  <p:tag name="KSO_WM_TEMPLATE_INDEX" val="20194755"/>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928e660c33b3b8e63feb"/>
  <p:tag name="KSO_WM_CHIP_FILLPROP" val="[[{&quot;fill_id&quot;:&quot;800d55d6ca894cc282060310160b14ab&quot;,&quot;fill_align&quot;:&quot;cm&quot;,&quot;text_align&quot;:&quot;cm&quot;,&quot;text_direction&quot;:&quot;horizontal&quot;,&quot;chip_types&quot;:[&quot;picture&quot;]},{&quot;fill_id&quot;:&quot;dc92f6abca2b4f12af199ac1df2cff47&quot;,&quot;fill_align&quot;:&quot;lb&quot;,&quot;text_align&quot;:&quot;lb&quot;,&quot;text_direction&quot;:&quot;horizontal&quot;,&quot;chip_types&quot;:[&quot;header&quot;]},{&quot;fill_id&quot;:&quot;1622b9b6dbab4109bdc954f4a78195c0&quot;,&quot;fill_align&quot;:&quot;lt&quot;,&quot;text_align&quot;:&quot;lt&quot;,&quot;text_direction&quot;:&quot;horizontal&quot;,&quot;chip_types&quot;:[&quot;text&quot;]}]]"/>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 name="KSO_WM_CHIP_GROUPID" val="5e9e928e660c33b3b8e63fea"/>
  <p:tag name="KSO_WM_SLIDE_BK_DARK_LIGHT" val="2"/>
  <p:tag name="KSO_WM_SLIDE_BACKGROUND_TYPE" val="general"/>
  <p:tag name="KSO_WM_SLIDE_SUPPORT_FEATURE_TYPE" val="0"/>
  <p:tag name="KSO_WM_TEMPLATE_ASSEMBLE_XID" val="5ee1a61aafe44fab1839c515"/>
  <p:tag name="KSO_WM_TEMPLATE_ASSEMBLE_GROUPID" val="5ee1a61aafe44fab1839c515"/>
  <p:tag name="KSO_WM_SLIDE_COLORSCHEME_VERSION" val="3.2"/>
</p:tagLst>
</file>

<file path=ppt/tags/tag134.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35.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36.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7.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38.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39.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17073_1*d*1"/>
  <p:tag name="KSO_WM_TEMPLATE_CATEGORY" val="diagram"/>
  <p:tag name="KSO_WM_TEMPLATE_INDEX" val="20217073"/>
  <p:tag name="KSO_WM_UNIT_LAYERLEVEL" val="1"/>
  <p:tag name="KSO_WM_TAG_VERSION" val="1.0"/>
  <p:tag name="KSO_WM_BEAUTIFY_FLAG" val="#wm#"/>
  <p:tag name="KSO_WM_CHIP_GROUPID" val="5e7310da9a230a26b9e88a19"/>
  <p:tag name="KSO_WM_CHIP_XID" val="5e7310da9a230a26b9e88a1a"/>
  <p:tag name="KSO_WM_UNIT_DEC_AREA_ID" val="6891866fd87940958499bf942a4547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UNIT_PICTURE_DOCKSIDE" val="cb,rm,ct"/>
  <p:tag name="KSO_WM_ASSEMBLE_CHIP_INDEX" val="5583e09e262b4301a1a0fe7945c06d0e"/>
  <p:tag name="KSO_WM_UNIT_PLACING_PICTURE" val="5583e09e262b4301a1a0fe7945c06d0e"/>
  <p:tag name="KSO_WM_TEMPLATE_ASSEMBLE_XID" val="5fc8875d9532eafaafd693e8"/>
  <p:tag name="KSO_WM_TEMPLATE_ASSEMBLE_GROUPID" val="5fc8875d9532eafaafd693e8"/>
  <p:tag name="KSO_WM_UNIT_PLACING_PICTURE_INFO" val="{&quot;code&quot;:&quot;&quot;,&quot;full_picture&quot;:false,&quot;scheme&quot;:&quot;&quot;,&quot;spacing&quot;:5}"/>
  <p:tag name="KSO_WM_UNIT_PLACING_PICTURE_COLLAGE_VIEWPORT" val="{&quot;height&quot;:6737.5691489361707,&quot;width&quot;:5087}"/>
  <p:tag name="KSO_WM_UNIT_PLACING_PICTURE_USER_VIEWPORT" val="{&quot;height&quot;:6598,&quot;width&quot;:496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40.xml><?xml version="1.0" encoding="utf-8"?>
<p:tagLst xmlns:p="http://schemas.openxmlformats.org/presentationml/2006/main">
  <p:tag name="KSO_WM_BEAUTIFY_FLAG" val="#wm#"/>
  <p:tag name="KSO_WM_TEMPLATE_CATEGORY" val="diagram"/>
  <p:tag name="KSO_WM_TEMPLATE_INDEX" val="20194755"/>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928e660c33b3b8e63feb"/>
  <p:tag name="KSO_WM_CHIP_FILLPROP" val="[[{&quot;fill_id&quot;:&quot;800d55d6ca894cc282060310160b14ab&quot;,&quot;fill_align&quot;:&quot;cm&quot;,&quot;text_align&quot;:&quot;cm&quot;,&quot;text_direction&quot;:&quot;horizontal&quot;,&quot;chip_types&quot;:[&quot;picture&quot;]},{&quot;fill_id&quot;:&quot;dc92f6abca2b4f12af199ac1df2cff47&quot;,&quot;fill_align&quot;:&quot;lb&quot;,&quot;text_align&quot;:&quot;lb&quot;,&quot;text_direction&quot;:&quot;horizontal&quot;,&quot;chip_types&quot;:[&quot;header&quot;]},{&quot;fill_id&quot;:&quot;1622b9b6dbab4109bdc954f4a78195c0&quot;,&quot;fill_align&quot;:&quot;lt&quot;,&quot;text_align&quot;:&quot;lt&quot;,&quot;text_direction&quot;:&quot;horizontal&quot;,&quot;chip_types&quot;:[&quot;text&quot;]}]]"/>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 name="KSO_WM_CHIP_GROUPID" val="5e9e928e660c33b3b8e63fea"/>
  <p:tag name="KSO_WM_SLIDE_BK_DARK_LIGHT" val="2"/>
  <p:tag name="KSO_WM_SLIDE_BACKGROUND_TYPE" val="general"/>
  <p:tag name="KSO_WM_SLIDE_SUPPORT_FEATURE_TYPE" val="0"/>
  <p:tag name="KSO_WM_TEMPLATE_ASSEMBLE_XID" val="5ee1a61aafe44fab1839c515"/>
  <p:tag name="KSO_WM_TEMPLATE_ASSEMBLE_GROUPID" val="5ee1a61aafe44fab1839c515"/>
  <p:tag name="KSO_WM_SLIDE_COLORSCHEME_VERSION" val="3.2"/>
</p:tagLst>
</file>

<file path=ppt/tags/tag141.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42.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43.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4.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45.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46.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17073_1*d*1"/>
  <p:tag name="KSO_WM_TEMPLATE_CATEGORY" val="diagram"/>
  <p:tag name="KSO_WM_TEMPLATE_INDEX" val="20217073"/>
  <p:tag name="KSO_WM_UNIT_LAYERLEVEL" val="1"/>
  <p:tag name="KSO_WM_TAG_VERSION" val="1.0"/>
  <p:tag name="KSO_WM_BEAUTIFY_FLAG" val="#wm#"/>
  <p:tag name="KSO_WM_CHIP_GROUPID" val="5e7310da9a230a26b9e88a19"/>
  <p:tag name="KSO_WM_CHIP_XID" val="5e7310da9a230a26b9e88a1a"/>
  <p:tag name="KSO_WM_UNIT_DEC_AREA_ID" val="6891866fd87940958499bf942a4547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UNIT_PICTURE_DOCKSIDE" val="cb,rm,ct"/>
  <p:tag name="KSO_WM_ASSEMBLE_CHIP_INDEX" val="5583e09e262b4301a1a0fe7945c06d0e"/>
  <p:tag name="KSO_WM_UNIT_PLACING_PICTURE" val="5583e09e262b4301a1a0fe7945c06d0e"/>
  <p:tag name="KSO_WM_TEMPLATE_ASSEMBLE_XID" val="5fc8875d9532eafaafd693e8"/>
  <p:tag name="KSO_WM_TEMPLATE_ASSEMBLE_GROUPID" val="5fc8875d9532eafaafd693e8"/>
  <p:tag name="KSO_WM_UNIT_PLACING_PICTURE_INFO" val="{&quot;code&quot;:&quot;&quot;,&quot;full_picture&quot;:false,&quot;scheme&quot;:&quot;&quot;,&quot;spacing&quot;:5}"/>
  <p:tag name="KSO_WM_UNIT_PLACING_PICTURE_COLLAGE_VIEWPORT" val="{&quot;height&quot;:6737.5691489361707,&quot;width&quot;:5087}"/>
  <p:tag name="KSO_WM_UNIT_PLACING_PICTURE_USER_VIEWPORT" val="{&quot;height&quot;:6598,&quot;width&quot;:4963}"/>
</p:tagLst>
</file>

<file path=ppt/tags/tag147.xml><?xml version="1.0" encoding="utf-8"?>
<p:tagLst xmlns:p="http://schemas.openxmlformats.org/presentationml/2006/main">
  <p:tag name="KSO_WM_BEAUTIFY_FLAG" val="#wm#"/>
  <p:tag name="KSO_WM_TEMPLATE_CATEGORY" val="diagram"/>
  <p:tag name="KSO_WM_TEMPLATE_INDEX" val="20194755"/>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928e660c33b3b8e63feb"/>
  <p:tag name="KSO_WM_CHIP_FILLPROP" val="[[{&quot;fill_id&quot;:&quot;800d55d6ca894cc282060310160b14ab&quot;,&quot;fill_align&quot;:&quot;cm&quot;,&quot;text_align&quot;:&quot;cm&quot;,&quot;text_direction&quot;:&quot;horizontal&quot;,&quot;chip_types&quot;:[&quot;picture&quot;]},{&quot;fill_id&quot;:&quot;dc92f6abca2b4f12af199ac1df2cff47&quot;,&quot;fill_align&quot;:&quot;lb&quot;,&quot;text_align&quot;:&quot;lb&quot;,&quot;text_direction&quot;:&quot;horizontal&quot;,&quot;chip_types&quot;:[&quot;header&quot;]},{&quot;fill_id&quot;:&quot;1622b9b6dbab4109bdc954f4a78195c0&quot;,&quot;fill_align&quot;:&quot;lt&quot;,&quot;text_align&quot;:&quot;lt&quot;,&quot;text_direction&quot;:&quot;horizontal&quot;,&quot;chip_types&quot;:[&quot;text&quot;]}]]"/>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 name="KSO_WM_CHIP_GROUPID" val="5e9e928e660c33b3b8e63fea"/>
  <p:tag name="KSO_WM_SLIDE_BK_DARK_LIGHT" val="2"/>
  <p:tag name="KSO_WM_SLIDE_BACKGROUND_TYPE" val="general"/>
  <p:tag name="KSO_WM_SLIDE_SUPPORT_FEATURE_TYPE" val="0"/>
  <p:tag name="KSO_WM_TEMPLATE_ASSEMBLE_XID" val="5ee1a61aafe44fab1839c515"/>
  <p:tag name="KSO_WM_TEMPLATE_ASSEMBLE_GROUPID" val="5ee1a61aafe44fab1839c515"/>
  <p:tag name="KSO_WM_SLIDE_COLORSCHEME_VERSION" val="3.2"/>
</p:tagLst>
</file>

<file path=ppt/tags/tag14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4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50.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1.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53.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17073_1*d*1"/>
  <p:tag name="KSO_WM_TEMPLATE_CATEGORY" val="diagram"/>
  <p:tag name="KSO_WM_TEMPLATE_INDEX" val="20217073"/>
  <p:tag name="KSO_WM_UNIT_LAYERLEVEL" val="1"/>
  <p:tag name="KSO_WM_TAG_VERSION" val="1.0"/>
  <p:tag name="KSO_WM_BEAUTIFY_FLAG" val="#wm#"/>
  <p:tag name="KSO_WM_CHIP_GROUPID" val="5e7310da9a230a26b9e88a19"/>
  <p:tag name="KSO_WM_CHIP_XID" val="5e7310da9a230a26b9e88a1a"/>
  <p:tag name="KSO_WM_UNIT_DEC_AREA_ID" val="6891866fd87940958499bf942a4547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UNIT_PICTURE_DOCKSIDE" val="cb,rm,ct"/>
  <p:tag name="KSO_WM_ASSEMBLE_CHIP_INDEX" val="5583e09e262b4301a1a0fe7945c06d0e"/>
  <p:tag name="KSO_WM_UNIT_PLACING_PICTURE" val="5583e09e262b4301a1a0fe7945c06d0e"/>
  <p:tag name="KSO_WM_TEMPLATE_ASSEMBLE_XID" val="5fc8875d9532eafaafd693e8"/>
  <p:tag name="KSO_WM_TEMPLATE_ASSEMBLE_GROUPID" val="5fc8875d9532eafaafd693e8"/>
  <p:tag name="KSO_WM_UNIT_PLACING_PICTURE_INFO" val="{&quot;code&quot;:&quot;&quot;,&quot;full_picture&quot;:false,&quot;scheme&quot;:&quot;&quot;,&quot;spacing&quot;:5}"/>
  <p:tag name="KSO_WM_UNIT_PLACING_PICTURE_COLLAGE_VIEWPORT" val="{&quot;height&quot;:6737.5691489361707,&quot;width&quot;:5087}"/>
  <p:tag name="KSO_WM_UNIT_PLACING_PICTURE_USER_VIEWPORT" val="{&quot;height&quot;:7059,&quot;width&quot;:4700}"/>
</p:tagLst>
</file>

<file path=ppt/tags/tag154.xml><?xml version="1.0" encoding="utf-8"?>
<p:tagLst xmlns:p="http://schemas.openxmlformats.org/presentationml/2006/main">
  <p:tag name="KSO_WM_BEAUTIFY_FLAG" val="#wm#"/>
  <p:tag name="KSO_WM_TEMPLATE_CATEGORY" val="diagram"/>
  <p:tag name="KSO_WM_TEMPLATE_INDEX" val="20194755"/>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928e660c33b3b8e63feb"/>
  <p:tag name="KSO_WM_CHIP_FILLPROP" val="[[{&quot;fill_id&quot;:&quot;800d55d6ca894cc282060310160b14ab&quot;,&quot;fill_align&quot;:&quot;cm&quot;,&quot;text_align&quot;:&quot;cm&quot;,&quot;text_direction&quot;:&quot;horizontal&quot;,&quot;chip_types&quot;:[&quot;picture&quot;]},{&quot;fill_id&quot;:&quot;dc92f6abca2b4f12af199ac1df2cff47&quot;,&quot;fill_align&quot;:&quot;lb&quot;,&quot;text_align&quot;:&quot;lb&quot;,&quot;text_direction&quot;:&quot;horizontal&quot;,&quot;chip_types&quot;:[&quot;header&quot;]},{&quot;fill_id&quot;:&quot;1622b9b6dbab4109bdc954f4a78195c0&quot;,&quot;fill_align&quot;:&quot;lt&quot;,&quot;text_align&quot;:&quot;lt&quot;,&quot;text_direction&quot;:&quot;horizontal&quot;,&quot;chip_types&quot;:[&quot;text&quot;]}]]"/>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 name="KSO_WM_CHIP_GROUPID" val="5e9e928e660c33b3b8e63fea"/>
  <p:tag name="KSO_WM_SLIDE_BK_DARK_LIGHT" val="2"/>
  <p:tag name="KSO_WM_SLIDE_BACKGROUND_TYPE" val="general"/>
  <p:tag name="KSO_WM_SLIDE_SUPPORT_FEATURE_TYPE" val="0"/>
  <p:tag name="KSO_WM_TEMPLATE_ASSEMBLE_XID" val="5ee1a61aafe44fab1839c515"/>
  <p:tag name="KSO_WM_TEMPLATE_ASSEMBLE_GROUPID" val="5ee1a61aafe44fab1839c515"/>
  <p:tag name="KSO_WM_SLIDE_COLORSCHEME_VERSION" val="3.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548_1*i*5"/>
  <p:tag name="KSO_WM_TEMPLATE_CATEGORY" val="diagram"/>
  <p:tag name="KSO_WM_TEMPLATE_INDEX" val="20208548"/>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 name="KSO_WM_UNIT_BLOCK" val="0"/>
  <p:tag name="KSO_WM_UNIT_SM_LIMIT_TYPE" val="2"/>
  <p:tag name="KSO_WM_UNIT_DEC_AREA_ID" val="9703288c961e479782df2afc725aaa5b"/>
  <p:tag name="KSO_WM_UNIT_DECORATE_INFO" val="{&quot;DecorateInfoH&quot;:{&quot;IsAbs&quot;:true},&quot;DecorateInfoW&quot;:{&quot;IsAbs&quot;:true},&quot;DecorateInfoX&quot;:{&quot;IsAbs&quot;:true,&quot;Pos&quot;:1},&quot;DecorateInfoY&quot;:{&quot;IsAbs&quot;:true,&quot;Pos&quot;:1},&quot;ReferentInfo&quot;:{&quot;Id&quot;:&quot;a1f8ad3219e040afad777bf09ac2ec3e&quot;,&quot;X&quot;:{&quot;Pos&quot;:1},&quot;Y&quot;:{&quot;Pos&quot;:1}}}"/>
  <p:tag name="KSO_WM_CHIP_GROUPID" val="5ef31f54c6295c63c1a2e06e"/>
  <p:tag name="KSO_WM_CHIP_XID" val="5ef31f54c6295c63c1a2e06f"/>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VALUE" val="360"/>
  <p:tag name="KSO_WM_TEMPLATE_ASSEMBLE_XID" val="5ef54025ea5a3ac527a18983"/>
  <p:tag name="KSO_WM_TEMPLATE_ASSEMBLE_GROUPID" val="5ef54025ea5a3ac527a18983"/>
</p:tagLst>
</file>

<file path=ppt/tags/tag156.xml><?xml version="1.0" encoding="utf-8"?>
<p:tagLst xmlns:p="http://schemas.openxmlformats.org/presentationml/2006/main">
  <p:tag name="KSO_WM_UNIT_VALUE" val="1058*1438"/>
  <p:tag name="KSO_WM_UNIT_HIGHLIGHT" val="0"/>
  <p:tag name="KSO_WM_UNIT_COMPATIBLE" val="0"/>
  <p:tag name="KSO_WM_UNIT_DIAGRAM_ISNUMVISUAL" val="0"/>
  <p:tag name="KSO_WM_UNIT_DIAGRAM_ISREFERUNIT" val="0"/>
  <p:tag name="KSO_WM_UNIT_TYPE" val="d"/>
  <p:tag name="KSO_WM_UNIT_INDEX" val="1"/>
  <p:tag name="KSO_WM_UNIT_ID" val="diagram20208548_1*d*1"/>
  <p:tag name="KSO_WM_TEMPLATE_CATEGORY" val="diagram"/>
  <p:tag name="KSO_WM_TEMPLATE_INDEX" val="20208548"/>
  <p:tag name="KSO_WM_UNIT_LAYERLEVEL" val="1"/>
  <p:tag name="KSO_WM_TAG_VERSION" val="1.0"/>
  <p:tag name="KSO_WM_BEAUTIFY_FLAG" val="#wm#"/>
  <p:tag name="KSO_WM_CHIP_GROUPID" val="5e7310da9a230a26b9e88a19"/>
  <p:tag name="KSO_WM_CHIP_XID" val="5e7310da9a230a26b9e88a1a"/>
  <p:tag name="KSO_WM_UNIT_DEC_AREA_ID" val="a1f8ad3219e040afad777bf09ac2ec3e"/>
  <p:tag name="KSO_WM_ASSEMBLE_CHIP_INDEX" val="070ab36f250d4803a5c5ec9cd5e1ac9c"/>
  <p:tag name="KSO_WM_UNIT_PLACING_PICTURE" val="070ab36f250d4803a5c5ec9cd5e1ac9c"/>
  <p:tag name="KSO_WM_UNIT_SUPPORT_UNIT_TYPE" val="[&quot;l&quot;,&quot;m&quot;,&quot;n&quot;,&quot;o&quot;,&quot;p&quot;,&quot;q&quot;,&quot;r&quot;,&quot;δ&quot;,&quot;η&quot;,&quot;α&quot;,&quot;β&quot;,&quot;θ&quot;]"/>
  <p:tag name="KSO_WM_TEMPLATE_ASSEMBLE_XID" val="5ef54025ea5a3ac527a18983"/>
  <p:tag name="KSO_WM_TEMPLATE_ASSEMBLE_GROUPID" val="5ef54025ea5a3ac527a18983"/>
  <p:tag name="KSO_WM_UNIT_PICTURE_CLIP_FLAG" val="0"/>
</p:tagLst>
</file>

<file path=ppt/tags/tag157.xml><?xml version="1.0" encoding="utf-8"?>
<p:tagLst xmlns:p="http://schemas.openxmlformats.org/presentationml/2006/main">
  <p:tag name="KSO_WM_SLIDE_ID" val="diagram20208548_1"/>
  <p:tag name="KSO_WM_SLIDE_ITEM_CNT" val="0"/>
  <p:tag name="KSO_WM_SLIDE_INDEX" val="1"/>
  <p:tag name="KSO_WM_TAG_VERSION" val="1.0"/>
  <p:tag name="KSO_WM_BEAUTIFY_FLAG" val="#wm#"/>
  <p:tag name="KSO_WM_TEMPLATE_CATEGORY" val="diagram"/>
  <p:tag name="KSO_WM_TEMPLATE_INDEX" val="20208548"/>
  <p:tag name="KSO_WM_SLIDE_LAYOUT" val="a_d_f"/>
  <p:tag name="KSO_WM_SLIDE_LAYOUT_CNT" val="1_1_1"/>
  <p:tag name="KSO_WM_SLIDE_TYPE" val="text"/>
  <p:tag name="KSO_WM_SLIDE_SUBTYPE" val="picTxt"/>
  <p:tag name="KSO_WM_SLIDE_SIZE" val="887*817"/>
  <p:tag name="KSO_WM_SLIDE_POSITION" val="38*-61"/>
  <p:tag name="KSO_WM_SLIDE_CONSTRAINT" val="%7b%22slideConstraint%22%3a%7b%22seriesAreas%22%3a%5b%5d%2c%22singleAreas%22%3a%5b%7b%22shapes%22%3a%5b15%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0-06-26T08:24:06&quot;,&quot;maxSize&quot;:{&quot;size1&quot;:52.399634822209677},&quot;minSize&quot;:{&quot;size1&quot;:52.399634822209677},&quot;normalSize&quot;:{&quot;size1&quot;:52.399634822209677},&quot;subLayout&quot;:[{&quot;id&quot;:&quot;2020-06-26T08:24:06&quot;,&quot;maxSize&quot;:{&quot;size1&quot;:48.708395544596499},&quot;minSize&quot;:{&quot;size1&quot;:39.8083955445965},&quot;normalSize&quot;:{&quot;size1&quot;:43.323822782858393},&quot;subLayout&quot;:[{&quot;id&quot;:&quot;2020-06-26T08:24:06&quot;,&quot;margin&quot;:{&quot;bottom&quot;:0.81999999284744263,&quot;left&quot;:1.6929999589920044,&quot;right&quot;:1.6670000553131104,&quot;top&quot;:5.0799999237060547},&quot;type&quot;:0},{&quot;id&quot;:&quot;2020-06-26T08:24:06&quot;,&quot;margin&quot;:{&quot;bottom&quot;:4.6570000648498535,&quot;left&quot;:1.6929999589920044,&quot;right&quot;:1.6670000553131104,&quot;top&quot;:0.026000002399086952},&quot;type&quot;:0}],&quot;type&quot;:0},{&quot;id&quot;:&quot;2020-06-26T08:24:06&quot;,&quot;margin&quot;:{&quot;bottom&quot;:1.4819999933242798,&quot;left&quot;:0.026000002399086952,&quot;right&quot;:1.6929999589920044,&quot;top&quot;:2.5399999618530273},&quot;type&quot;:0}],&quot;type&quot;:0}"/>
  <p:tag name="KSO_WM_SLIDE_BACKGROUND" val="[&quot;general&quot;]"/>
  <p:tag name="KSO_WM_SLIDE_RATIO" val="1.777778"/>
  <p:tag name="KSO_WM_TEMPLATE_SUBCATEGORY" val="21"/>
  <p:tag name="KSO_WM_TEMPLATE_MASTER_TYPE" val="0"/>
  <p:tag name="KSO_WM_TEMPLATE_COLOR_TYPE" val="1"/>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lm&quot;,&quot;text_align&quot;:&quot;lm&quot;,&quot;text_direction&quot;:&quot;horizontal&quot;,&quot;chip_types&quot;:[&quot;diagram&quot;,&quot;picture&quot;,&quot;chart&quot;,&quot;table&quot;,&quot;video&quot;]}]]"/>
  <p:tag name="KSO_WM_CHIP_XID" val="5ef31f54c6295c63c1a2e06f"/>
  <p:tag name="KSO_WM_CHIP_GROUPID" val="5ef31f54c6295c63c1a2e06e"/>
  <p:tag name="KSO_WM_SLIDE_BK_DARK_LIGHT" val="2"/>
  <p:tag name="KSO_WM_SLIDE_BACKGROUND_TYPE" val="general"/>
  <p:tag name="KSO_WM_SLIDE_SUPPORT_FEATURE_TYPE" val="0"/>
  <p:tag name="KSO_WM_TEMPLATE_ASSEMBLE_XID" val="5ef54025ea5a3ac527a18983"/>
  <p:tag name="KSO_WM_TEMPLATE_ASSEMBLE_GROUPID" val="5ef54025ea5a3ac527a18983"/>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7611_5*a*1"/>
  <p:tag name="KSO_WM_TEMPLATE_CATEGORY" val="custom"/>
  <p:tag name="KSO_WM_TEMPLATE_INDEX" val="20207611"/>
  <p:tag name="KSO_WM_UNIT_LAYERLEVEL" val="1"/>
  <p:tag name="KSO_WM_TAG_VERSION" val="1.0"/>
  <p:tag name="KSO_WM_BEAUTIFY_FLAG" val="#wm#"/>
  <p:tag name="KSO_WM_UNIT_ISCONTENTSTITLE" val="0"/>
  <p:tag name="KSO_WM_UNIT_ISNUMDGMTITLE" val="0"/>
  <p:tag name="KSO_WM_UNIT_NOCLEAR" val="0"/>
  <p:tag name="KSO_WM_UNIT_VALUE" val="11"/>
  <p:tag name="KSO_WM_UNIT_TYPE" val="a"/>
  <p:tag name="KSO_WM_UNIT_INDEX" val="1"/>
  <p:tag name="KSO_WM_UNIT_PRESET_TEXT" val="党政党建工作汇报"/>
</p:tagLst>
</file>

<file path=ppt/tags/tag159.xml><?xml version="1.0" encoding="utf-8"?>
<p:tagLst xmlns:p="http://schemas.openxmlformats.org/presentationml/2006/main">
  <p:tag name="KSO_WM_SLIDE_ID" val="custom20207611_5"/>
  <p:tag name="KSO_WM_TEMPLATE_SUBCATEGORY" val="0"/>
  <p:tag name="KSO_WM_TEMPLATE_MASTER_TYPE" val="0"/>
  <p:tag name="KSO_WM_TEMPLATE_COLOR_TYPE" val="1"/>
  <p:tag name="KSO_WM_SLIDE_ITEM_CNT" val="0"/>
  <p:tag name="KSO_WM_SLIDE_INDEX" val="5"/>
  <p:tag name="KSO_WM_TAG_VERSION" val="1.0"/>
  <p:tag name="KSO_WM_BEAUTIFY_FLAG" val="#wm#"/>
  <p:tag name="KSO_WM_TEMPLATE_CATEGORY" val="custom"/>
  <p:tag name="KSO_WM_TEMPLATE_INDEX" val="20207611"/>
  <p:tag name="KSO_WM_SLIDE_TYPE" val="sectionTitle"/>
  <p:tag name="KSO_WM_SLIDE_SUBTYPE" val="pureTxt"/>
  <p:tag name="KSO_WM_SLIDE_LAYOUT" val="a_e"/>
  <p:tag name="KSO_WM_SLIDE_LAYOUT_CNT" val="1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DOC_GUID" val="{89fdb1ed-faa8-40d0-b8e9-4eff03e0bc47}"/>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761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761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xml><?xml version="1.0" encoding="utf-8"?>
<p:tagLst xmlns:p="http://schemas.openxmlformats.org/presentationml/2006/main">
  <p:tag name="KSO_WM_TEMPLATE_SUBCATEGORY" val="0"/>
  <p:tag name="KSO_WM_TEMPLATE_MASTER_TYPE" val="0"/>
  <p:tag name="KSO_WM_TEMPLATE_COLOR_TYPE" val="1"/>
  <p:tag name="KSO_WM_TAG_VERSION" val="1.0"/>
  <p:tag name="KSO_WM_BEAUTIFY_FLAG" val="#wm#"/>
  <p:tag name="KSO_WM_TEMPLATE_CATEGORY" val="custom"/>
  <p:tag name="KSO_WM_TEMPLATE_INDEX" val="20207611"/>
  <p:tag name="KSO_WM_TEMPLATE_THUMBS_INDEX" val="1、4、5、6、8、9、10、11、12、13、14、16、17、19"/>
</p:tagLst>
</file>

<file path=ppt/tags/tag93.xml><?xml version="1.0" encoding="utf-8"?>
<p:tagLst xmlns:p="http://schemas.openxmlformats.org/presentationml/2006/main">
  <p:tag name="PA" val="v3.2.0"/>
</p:tagLst>
</file>

<file path=ppt/tags/tag94.xml><?xml version="1.0" encoding="utf-8"?>
<p:tagLst xmlns:p="http://schemas.openxmlformats.org/presentationml/2006/main">
  <p:tag name="PA" val="v3.2.0"/>
</p:tagLst>
</file>

<file path=ppt/tags/tag95.xml><?xml version="1.0" encoding="utf-8"?>
<p:tagLst xmlns:p="http://schemas.openxmlformats.org/presentationml/2006/main">
  <p:tag name="PA" val="v3.2.0"/>
</p:tagLst>
</file>

<file path=ppt/tags/tag96.xml><?xml version="1.0" encoding="utf-8"?>
<p:tagLst xmlns:p="http://schemas.openxmlformats.org/presentationml/2006/main">
  <p:tag name="PA" val="v3.2.0"/>
</p:tagLst>
</file>

<file path=ppt/tags/tag97.xml><?xml version="1.0" encoding="utf-8"?>
<p:tagLst xmlns:p="http://schemas.openxmlformats.org/presentationml/2006/main">
  <p:tag name="PA" val="v3.2.0"/>
</p:tagLst>
</file>

<file path=ppt/tags/tag98.xml><?xml version="1.0" encoding="utf-8"?>
<p:tagLst xmlns:p="http://schemas.openxmlformats.org/presentationml/2006/main">
  <p:tag name="PA" val="v3.2.0"/>
</p:tagLst>
</file>

<file path=ppt/tags/tag99.xml><?xml version="1.0" encoding="utf-8"?>
<p:tagLst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35">
      <a:dk1>
        <a:sysClr val="windowText" lastClr="000000"/>
      </a:dk1>
      <a:lt1>
        <a:sysClr val="window" lastClr="FFFFFF"/>
      </a:lt1>
      <a:dk2>
        <a:srgbClr val="44546A"/>
      </a:dk2>
      <a:lt2>
        <a:srgbClr val="E7E6E6"/>
      </a:lt2>
      <a:accent1>
        <a:srgbClr val="C0000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7611">
      <a:dk1>
        <a:sysClr val="windowText" lastClr="000000"/>
      </a:dk1>
      <a:lt1>
        <a:sysClr val="window" lastClr="FFFFFF"/>
      </a:lt1>
      <a:dk2>
        <a:srgbClr val="FDF7F4"/>
      </a:dk2>
      <a:lt2>
        <a:srgbClr val="FFFFFF"/>
      </a:lt2>
      <a:accent1>
        <a:srgbClr val="C60000"/>
      </a:accent1>
      <a:accent2>
        <a:srgbClr val="D12D1B"/>
      </a:accent2>
      <a:accent3>
        <a:srgbClr val="DB5937"/>
      </a:accent3>
      <a:accent4>
        <a:srgbClr val="E68652"/>
      </a:accent4>
      <a:accent5>
        <a:srgbClr val="F0B26E"/>
      </a:accent5>
      <a:accent6>
        <a:srgbClr val="FBDF89"/>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3655</Words>
  <Application>WPS 演示</Application>
  <PresentationFormat>宽屏</PresentationFormat>
  <Paragraphs>128</Paragraphs>
  <Slides>24</Slides>
  <Notes>29</Notes>
  <HiddenSlides>0</HiddenSlides>
  <MMClips>1</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24</vt:i4>
      </vt:variant>
    </vt:vector>
  </HeadingPairs>
  <TitlesOfParts>
    <vt:vector size="40" baseType="lpstr">
      <vt:lpstr>Arial</vt:lpstr>
      <vt:lpstr>宋体</vt:lpstr>
      <vt:lpstr>Wingdings</vt:lpstr>
      <vt:lpstr>微软雅黑</vt:lpstr>
      <vt:lpstr>楷体</vt:lpstr>
      <vt:lpstr>汉仪尚巍手书W</vt:lpstr>
      <vt:lpstr>微软雅黑</vt:lpstr>
      <vt:lpstr>Calibri</vt:lpstr>
      <vt:lpstr>等线</vt:lpstr>
      <vt:lpstr>Arial Unicode MS</vt:lpstr>
      <vt:lpstr>Calibri</vt:lpstr>
      <vt:lpstr>等线 Light</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学习《成渝地区双城经济圈建设规划纲要》</vt:lpstr>
      <vt:lpstr>学习《成渝地区双城经济圈建设规划纲要》</vt:lpstr>
      <vt:lpstr>学习《成渝地区双城经济圈建设规划纲要》</vt:lpstr>
      <vt:lpstr>学习《成渝地区双城经济圈建设规划纲要》</vt:lpstr>
      <vt:lpstr>PowerPoint 演示文稿</vt:lpstr>
      <vt:lpstr>学习重庆市委五届九次全会精神</vt:lpstr>
      <vt:lpstr>学习重庆市委五届九次全会精神</vt:lpstr>
      <vt:lpstr>学习重庆市委五届九次全会精神</vt:lpstr>
      <vt:lpstr>学习重庆市委五届九次全会精神</vt:lpstr>
      <vt:lpstr>学习重庆市委五届九次全会精神</vt:lpstr>
      <vt:lpstr>学习重庆市委五届九次全会精神</vt:lpstr>
      <vt:lpstr>学习结束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maymmay</dc:creator>
  <cp:lastModifiedBy>Also-run</cp:lastModifiedBy>
  <cp:revision>476</cp:revision>
  <dcterms:created xsi:type="dcterms:W3CDTF">2018-07-04T10:58:00Z</dcterms:created>
  <dcterms:modified xsi:type="dcterms:W3CDTF">2021-01-06T01:39:17Z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y fmtid="{D5CDD505-2E9C-101B-9397-08002B2CF9AE}" pid="3" name="2019年第二次教职工政治理论学习ppt（党委宣传部制 仅供参考）.pptx">
    <vt:lpwstr>1</vt:lpwstr>
  </property>
  <property fmtid="{D5CDD505-2E9C-101B-9397-08002B2CF9AE}" pid="4" name="2019年第三次教职工政治理论学习ppt（党委宣传部制 仅供参考）.pptx">
    <vt:lpwstr>1</vt:lpwstr>
  </property>
  <property fmtid="{D5CDD505-2E9C-101B-9397-08002B2CF9AE}" pid="5" name="KSOSaveFontToCloudKey">
    <vt:lpwstr>317039702_cloud</vt:lpwstr>
  </property>
</Properties>
</file>